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0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3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5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6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9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50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51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52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53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352" r:id="rId2"/>
    <p:sldId id="256" r:id="rId3"/>
    <p:sldId id="257" r:id="rId4"/>
    <p:sldId id="260" r:id="rId5"/>
    <p:sldId id="340" r:id="rId6"/>
    <p:sldId id="277" r:id="rId7"/>
    <p:sldId id="278" r:id="rId8"/>
    <p:sldId id="281" r:id="rId9"/>
    <p:sldId id="279" r:id="rId10"/>
    <p:sldId id="280" r:id="rId11"/>
    <p:sldId id="282" r:id="rId12"/>
    <p:sldId id="285" r:id="rId13"/>
    <p:sldId id="284" r:id="rId14"/>
    <p:sldId id="283" r:id="rId15"/>
    <p:sldId id="327" r:id="rId16"/>
    <p:sldId id="328" r:id="rId17"/>
    <p:sldId id="329" r:id="rId18"/>
    <p:sldId id="330" r:id="rId19"/>
    <p:sldId id="331" r:id="rId20"/>
    <p:sldId id="332" r:id="rId21"/>
    <p:sldId id="354" r:id="rId22"/>
    <p:sldId id="333" r:id="rId23"/>
    <p:sldId id="334" r:id="rId24"/>
    <p:sldId id="335" r:id="rId25"/>
    <p:sldId id="337" r:id="rId26"/>
    <p:sldId id="338" r:id="rId27"/>
    <p:sldId id="344" r:id="rId28"/>
    <p:sldId id="345" r:id="rId29"/>
    <p:sldId id="313" r:id="rId30"/>
    <p:sldId id="299" r:id="rId31"/>
    <p:sldId id="325" r:id="rId32"/>
    <p:sldId id="326" r:id="rId33"/>
    <p:sldId id="314" r:id="rId34"/>
    <p:sldId id="289" r:id="rId35"/>
    <p:sldId id="293" r:id="rId36"/>
    <p:sldId id="348" r:id="rId37"/>
    <p:sldId id="347" r:id="rId38"/>
    <p:sldId id="346" r:id="rId39"/>
    <p:sldId id="349" r:id="rId40"/>
    <p:sldId id="295" r:id="rId41"/>
    <p:sldId id="294" r:id="rId42"/>
    <p:sldId id="300" r:id="rId43"/>
    <p:sldId id="301" r:id="rId44"/>
    <p:sldId id="302" r:id="rId45"/>
    <p:sldId id="303" r:id="rId46"/>
    <p:sldId id="305" r:id="rId47"/>
    <p:sldId id="306" r:id="rId48"/>
    <p:sldId id="309" r:id="rId49"/>
    <p:sldId id="311" r:id="rId50"/>
    <p:sldId id="353" r:id="rId51"/>
    <p:sldId id="310" r:id="rId52"/>
    <p:sldId id="317" r:id="rId53"/>
    <p:sldId id="34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B44C8-4999-421B-A79B-5559022DF03F}">
          <p14:sldIdLst>
            <p14:sldId id="352"/>
            <p14:sldId id="256"/>
            <p14:sldId id="257"/>
            <p14:sldId id="260"/>
            <p14:sldId id="340"/>
          </p14:sldIdLst>
        </p14:section>
        <p14:section name="Untitled Section" id="{1E33B5C9-A157-4AB1-9E1D-A3274394C6D0}">
          <p14:sldIdLst>
            <p14:sldId id="277"/>
            <p14:sldId id="278"/>
            <p14:sldId id="281"/>
            <p14:sldId id="279"/>
            <p14:sldId id="280"/>
            <p14:sldId id="282"/>
            <p14:sldId id="285"/>
            <p14:sldId id="284"/>
            <p14:sldId id="283"/>
          </p14:sldIdLst>
        </p14:section>
        <p14:section name="Types" id="{35BE2A52-7D2D-4866-9F3D-E4E9050D1A06}">
          <p14:sldIdLst>
            <p14:sldId id="327"/>
            <p14:sldId id="328"/>
            <p14:sldId id="329"/>
            <p14:sldId id="330"/>
            <p14:sldId id="331"/>
            <p14:sldId id="332"/>
            <p14:sldId id="354"/>
            <p14:sldId id="333"/>
            <p14:sldId id="334"/>
          </p14:sldIdLst>
        </p14:section>
        <p14:section name="Reinsurance" id="{6A214214-9A8C-497B-B0B6-9A734E525ABC}">
          <p14:sldIdLst>
            <p14:sldId id="335"/>
            <p14:sldId id="337"/>
            <p14:sldId id="338"/>
            <p14:sldId id="344"/>
            <p14:sldId id="345"/>
          </p14:sldIdLst>
        </p14:section>
        <p14:section name="Statutory Bodies" id="{6BB81192-BF61-4DAD-BF49-1F767854A140}">
          <p14:sldIdLst>
            <p14:sldId id="313"/>
            <p14:sldId id="299"/>
            <p14:sldId id="325"/>
            <p14:sldId id="326"/>
          </p14:sldIdLst>
        </p14:section>
        <p14:section name="Comparitive" id="{59FF677E-EE64-490B-8773-403718895DA5}">
          <p14:sldIdLst>
            <p14:sldId id="314"/>
            <p14:sldId id="289"/>
            <p14:sldId id="293"/>
            <p14:sldId id="348"/>
            <p14:sldId id="347"/>
            <p14:sldId id="346"/>
            <p14:sldId id="349"/>
            <p14:sldId id="295"/>
            <p14:sldId id="294"/>
            <p14:sldId id="300"/>
            <p14:sldId id="301"/>
            <p14:sldId id="302"/>
          </p14:sldIdLst>
        </p14:section>
        <p14:section name="PSL" id="{B143DEA6-6DE4-41AC-8CEF-E26E9D0AA9D4}">
          <p14:sldIdLst>
            <p14:sldId id="303"/>
            <p14:sldId id="305"/>
            <p14:sldId id="306"/>
          </p14:sldIdLst>
        </p14:section>
        <p14:section name="Agents" id="{A7B2D1CF-A747-40BA-82DC-2E799C9679B8}">
          <p14:sldIdLst>
            <p14:sldId id="309"/>
            <p14:sldId id="311"/>
            <p14:sldId id="353"/>
          </p14:sldIdLst>
        </p14:section>
        <p14:section name="Protection" id="{46C8482F-F652-4D24-B52D-BAFA5DA9B4CF}">
          <p14:sldIdLst>
            <p14:sldId id="310"/>
            <p14:sldId id="317"/>
          </p14:sldIdLst>
        </p14:section>
        <p14:section name="Misc." id="{745AFF00-B9EC-4360-8C40-BD1FBC0B6B85}">
          <p14:sldIdLst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78811103939377"/>
          <c:y val="0.14883033603971108"/>
          <c:w val="0.63045950450444554"/>
          <c:h val="0.7309004873422755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Holding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7F-484C-93EF-95443BCC584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7B-47E9-AA2C-27D1391C7C0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B7F-484C-93EF-95443BCC5840}"/>
              </c:ext>
            </c:extLst>
          </c:dPt>
          <c:dLbls>
            <c:dLbl>
              <c:idx val="0"/>
              <c:layout>
                <c:manualLayout>
                  <c:x val="5.3207576318962661E-2"/>
                  <c:y val="0.11359819731321226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836693065340318"/>
                      <c:h val="0.2843259990152370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B7F-484C-93EF-95443BCC5840}"/>
                </c:ext>
              </c:extLst>
            </c:dLbl>
            <c:dLbl>
              <c:idx val="1"/>
              <c:layout>
                <c:manualLayout>
                  <c:x val="-7.2998595183824122E-2"/>
                  <c:y val="-0.16273844224110676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04910572256386"/>
                      <c:h val="0.188908121379615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87B-47E9-AA2C-27D1391C7C0D}"/>
                </c:ext>
              </c:extLst>
            </c:dLbl>
            <c:dLbl>
              <c:idx val="2"/>
              <c:layout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33038579420555869"/>
                      <c:h val="0.437187366621395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6B7F-484C-93EF-95443BCC5840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NABARD</c:v>
                </c:pt>
                <c:pt idx="1">
                  <c:v>GIC</c:v>
                </c:pt>
                <c:pt idx="2">
                  <c:v>4 General Insurance Cos.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0.35</c:v>
                </c:pt>
                <c:pt idx="2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7B-47E9-AA2C-27D1391C7C0D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diagrams/_rels/data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ata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iagrams/_rels/data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ata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ata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hyperlink" Target="http://indianexpress.com/article/business/business-others/rs-100-cr-capital-requirement-for-new-reinsurers/" TargetMode="External"/></Relationships>
</file>

<file path=ppt/diagrams/_rels/data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ata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diagrams/_rels/data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diagrams/_rels/data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diagrams/_rels/data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image" Target="../media/image116.png"/><Relationship Id="rId5" Type="http://schemas.openxmlformats.org/officeDocument/2006/relationships/image" Target="../media/image120.jpeg"/><Relationship Id="rId4" Type="http://schemas.openxmlformats.org/officeDocument/2006/relationships/image" Target="../media/image119.png"/></Relationships>
</file>

<file path=ppt/diagrams/_rels/data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diagrams/_rels/data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diagrams/_rels/data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8.png"/><Relationship Id="rId1" Type="http://schemas.openxmlformats.org/officeDocument/2006/relationships/image" Target="../media/image127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29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diagrams/_rels/drawing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diagrams/_rels/drawing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rawing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iagrams/_rels/drawing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rawing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rawing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://indianexpress.com/article/business/business-others/rs-100-cr-capital-requirement-for-new-reinsurers/" TargetMode="External"/><Relationship Id="rId1" Type="http://schemas.openxmlformats.org/officeDocument/2006/relationships/image" Target="../media/image94.png"/></Relationships>
</file>

<file path=ppt/diagrams/_rels/drawing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rawing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diagrams/_rels/drawing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diagrams/_rels/drawing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diagrams/_rels/drawing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image" Target="../media/image116.png"/><Relationship Id="rId5" Type="http://schemas.openxmlformats.org/officeDocument/2006/relationships/image" Target="../media/image120.jpeg"/><Relationship Id="rId4" Type="http://schemas.openxmlformats.org/officeDocument/2006/relationships/image" Target="../media/image119.png"/></Relationships>
</file>

<file path=ppt/diagrams/_rels/drawing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diagrams/_rels/drawing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diagrams/_rels/drawing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8.png"/><Relationship Id="rId1" Type="http://schemas.openxmlformats.org/officeDocument/2006/relationships/image" Target="../media/image127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29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DC8C406-D440-4620-B38F-450AEE83D08B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0F8302A-26B0-47F8-9C47-63F445CD5A21}">
      <dgm:prSet phldrT="[Text]"/>
      <dgm:spPr/>
      <dgm:t>
        <a:bodyPr/>
        <a:lstStyle/>
        <a:p>
          <a:r>
            <a:rPr lang="en-US" dirty="0" smtClean="0"/>
            <a:t>Insurance</a:t>
          </a:r>
          <a:endParaRPr lang="en-US" dirty="0"/>
        </a:p>
      </dgm:t>
    </dgm:pt>
    <dgm:pt modelId="{7B0636A7-35EA-4135-B78C-B5A691928D1F}" type="parTrans" cxnId="{A86F7D24-1F32-4A77-B17E-49294B085C9D}">
      <dgm:prSet/>
      <dgm:spPr/>
      <dgm:t>
        <a:bodyPr/>
        <a:lstStyle/>
        <a:p>
          <a:endParaRPr lang="en-US"/>
        </a:p>
      </dgm:t>
    </dgm:pt>
    <dgm:pt modelId="{DF8E5049-F6AD-49D4-81BD-12AC1A4F998F}" type="sibTrans" cxnId="{A86F7D24-1F32-4A77-B17E-49294B085C9D}">
      <dgm:prSet/>
      <dgm:spPr/>
      <dgm:t>
        <a:bodyPr/>
        <a:lstStyle/>
        <a:p>
          <a:endParaRPr lang="en-US"/>
        </a:p>
      </dgm:t>
    </dgm:pt>
    <dgm:pt modelId="{8CCE034A-FBA9-44BA-8D91-9A821F664299}">
      <dgm:prSet phldrT="[Text]"/>
      <dgm:spPr/>
      <dgm:t>
        <a:bodyPr/>
        <a:lstStyle/>
        <a:p>
          <a:r>
            <a:rPr lang="en-US" dirty="0" smtClean="0"/>
            <a:t>1818: Oriental life (1</a:t>
          </a:r>
          <a:r>
            <a:rPr lang="en-US" baseline="30000" dirty="0" smtClean="0"/>
            <a:t>st</a:t>
          </a:r>
          <a:r>
            <a:rPr lang="en-US" dirty="0" smtClean="0"/>
            <a:t>)</a:t>
          </a:r>
          <a:endParaRPr lang="en-US" dirty="0"/>
        </a:p>
      </dgm:t>
    </dgm:pt>
    <dgm:pt modelId="{AD3FB1D4-5C44-494A-9453-5439C7B35C47}" type="parTrans" cxnId="{EDA178AC-29DB-4479-913B-FA19FA0AC066}">
      <dgm:prSet/>
      <dgm:spPr/>
      <dgm:t>
        <a:bodyPr/>
        <a:lstStyle/>
        <a:p>
          <a:endParaRPr lang="en-US"/>
        </a:p>
      </dgm:t>
    </dgm:pt>
    <dgm:pt modelId="{A618A232-8B59-4226-9651-7D1CD2E3BA9E}" type="sibTrans" cxnId="{EDA178AC-29DB-4479-913B-FA19FA0AC066}">
      <dgm:prSet/>
      <dgm:spPr/>
      <dgm:t>
        <a:bodyPr/>
        <a:lstStyle/>
        <a:p>
          <a:endParaRPr lang="en-US"/>
        </a:p>
      </dgm:t>
    </dgm:pt>
    <dgm:pt modelId="{59002431-1A56-43C1-906E-A8E56E97619E}">
      <dgm:prSet phldrT="[Text]"/>
      <dgm:spPr/>
      <dgm:t>
        <a:bodyPr/>
        <a:lstStyle/>
        <a:p>
          <a:r>
            <a:rPr lang="en-US" dirty="0" smtClean="0"/>
            <a:t>Targets</a:t>
          </a:r>
          <a:endParaRPr lang="en-US" dirty="0"/>
        </a:p>
      </dgm:t>
    </dgm:pt>
    <dgm:pt modelId="{73822F82-3EE3-40AD-B942-750DBBCB440C}" type="parTrans" cxnId="{C44DE7D6-3B57-42A6-BE88-8631EAE393BC}">
      <dgm:prSet/>
      <dgm:spPr/>
      <dgm:t>
        <a:bodyPr/>
        <a:lstStyle/>
        <a:p>
          <a:endParaRPr lang="en-US"/>
        </a:p>
      </dgm:t>
    </dgm:pt>
    <dgm:pt modelId="{71B5DA62-9E77-4B33-85EA-5767B2D4E523}" type="sibTrans" cxnId="{C44DE7D6-3B57-42A6-BE88-8631EAE393BC}">
      <dgm:prSet/>
      <dgm:spPr/>
      <dgm:t>
        <a:bodyPr/>
        <a:lstStyle/>
        <a:p>
          <a:endParaRPr lang="en-US"/>
        </a:p>
      </dgm:t>
    </dgm:pt>
    <dgm:pt modelId="{25CE9C3B-1E17-47F3-9D9F-CC787280D394}">
      <dgm:prSet phldrT="[Text]"/>
      <dgm:spPr/>
      <dgm:t>
        <a:bodyPr/>
        <a:lstStyle/>
        <a:p>
          <a:r>
            <a:rPr lang="en-US" dirty="0" smtClean="0"/>
            <a:t>foreign widows, Indians charged </a:t>
          </a:r>
          <a:r>
            <a:rPr lang="en-US" dirty="0" smtClean="0">
              <a:solidFill>
                <a:srgbClr val="FFC000"/>
              </a:solidFill>
            </a:rPr>
            <a:t>extra premium “more likely to die”</a:t>
          </a:r>
          <a:endParaRPr lang="en-US" dirty="0">
            <a:solidFill>
              <a:srgbClr val="FFC000"/>
            </a:solidFill>
          </a:endParaRPr>
        </a:p>
      </dgm:t>
    </dgm:pt>
    <dgm:pt modelId="{7C15ABBA-6373-4AB8-8602-362D811BDE42}" type="parTrans" cxnId="{FC38B4ED-354C-49C7-B6DD-FD29849D92C2}">
      <dgm:prSet/>
      <dgm:spPr/>
      <dgm:t>
        <a:bodyPr/>
        <a:lstStyle/>
        <a:p>
          <a:endParaRPr lang="en-US"/>
        </a:p>
      </dgm:t>
    </dgm:pt>
    <dgm:pt modelId="{B3415165-4C34-4028-9A2A-782C9B31190A}" type="sibTrans" cxnId="{FC38B4ED-354C-49C7-B6DD-FD29849D92C2}">
      <dgm:prSet/>
      <dgm:spPr/>
      <dgm:t>
        <a:bodyPr/>
        <a:lstStyle/>
        <a:p>
          <a:endParaRPr lang="en-US"/>
        </a:p>
      </dgm:t>
    </dgm:pt>
    <dgm:pt modelId="{C2235944-187D-4A66-BE25-20DEE5369916}">
      <dgm:prSet phldrT="[Text]"/>
      <dgm:spPr/>
      <dgm:t>
        <a:bodyPr/>
        <a:lstStyle/>
        <a:p>
          <a:r>
            <a:rPr lang="en-US" dirty="0" smtClean="0"/>
            <a:t>Swadeshi</a:t>
          </a:r>
          <a:endParaRPr lang="en-US" dirty="0"/>
        </a:p>
      </dgm:t>
    </dgm:pt>
    <dgm:pt modelId="{FD1A85C6-E991-4BB5-B7B0-97DA07FF8AAC}" type="parTrans" cxnId="{259A802A-3AC0-4A9E-B83B-F69FEA6202A4}">
      <dgm:prSet/>
      <dgm:spPr/>
      <dgm:t>
        <a:bodyPr/>
        <a:lstStyle/>
        <a:p>
          <a:endParaRPr lang="en-US"/>
        </a:p>
      </dgm:t>
    </dgm:pt>
    <dgm:pt modelId="{D126E025-8785-47D0-A921-84CB797924C4}" type="sibTrans" cxnId="{259A802A-3AC0-4A9E-B83B-F69FEA6202A4}">
      <dgm:prSet/>
      <dgm:spPr/>
      <dgm:t>
        <a:bodyPr/>
        <a:lstStyle/>
        <a:p>
          <a:endParaRPr lang="en-US"/>
        </a:p>
      </dgm:t>
    </dgm:pt>
    <dgm:pt modelId="{4A249549-0FAF-4BC9-9557-3B1144131FC3}">
      <dgm:prSet phldrT="[Text]"/>
      <dgm:spPr/>
      <dgm:t>
        <a:bodyPr/>
        <a:lstStyle/>
        <a:p>
          <a:r>
            <a:rPr lang="en-US" dirty="0" smtClean="0"/>
            <a:t>1870: Bombay Mutual life assurance. [no extra premium]</a:t>
          </a:r>
          <a:endParaRPr lang="en-US" dirty="0"/>
        </a:p>
      </dgm:t>
    </dgm:pt>
    <dgm:pt modelId="{18F7D9E1-D0D8-4EFA-9106-A8DBB2C69ECA}" type="parTrans" cxnId="{5599DA87-EDA8-4DAA-BAAF-5C5A28AC57A6}">
      <dgm:prSet/>
      <dgm:spPr/>
      <dgm:t>
        <a:bodyPr/>
        <a:lstStyle/>
        <a:p>
          <a:endParaRPr lang="en-US"/>
        </a:p>
      </dgm:t>
    </dgm:pt>
    <dgm:pt modelId="{335E10BF-5671-4C33-B78C-832B98CFCC29}" type="sibTrans" cxnId="{5599DA87-EDA8-4DAA-BAAF-5C5A28AC57A6}">
      <dgm:prSet/>
      <dgm:spPr/>
      <dgm:t>
        <a:bodyPr/>
        <a:lstStyle/>
        <a:p>
          <a:endParaRPr lang="en-US"/>
        </a:p>
      </dgm:t>
    </dgm:pt>
    <dgm:pt modelId="{2212040E-BEC3-4A1A-B5EB-DA873EA9BCD9}" type="pres">
      <dgm:prSet presAssocID="{DDC8C406-D440-4620-B38F-450AEE83D08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D78D5D-28CD-4D76-A775-47FE795B59AF}" type="pres">
      <dgm:prSet presAssocID="{F0F8302A-26B0-47F8-9C47-63F445CD5A2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A09036-4211-42A8-87A9-35EAA22335A6}" type="pres">
      <dgm:prSet presAssocID="{F0F8302A-26B0-47F8-9C47-63F445CD5A21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9294-1B4B-437D-89B6-A56BBD8BFF40}" type="pres">
      <dgm:prSet presAssocID="{59002431-1A56-43C1-906E-A8E56E97619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B05F5-6353-4E48-9181-828E229F006F}" type="pres">
      <dgm:prSet presAssocID="{59002431-1A56-43C1-906E-A8E56E97619E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D8075D-D52D-48B0-921B-C40DBF95436E}" type="pres">
      <dgm:prSet presAssocID="{C2235944-187D-4A66-BE25-20DEE536991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C4C129-079F-4890-92B7-78337BC10014}" type="pres">
      <dgm:prSet presAssocID="{C2235944-187D-4A66-BE25-20DEE536991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783804-DCF6-48F4-B22E-080DCC4844BA}" type="presOf" srcId="{59002431-1A56-43C1-906E-A8E56E97619E}" destId="{705D9294-1B4B-437D-89B6-A56BBD8BFF40}" srcOrd="0" destOrd="0" presId="urn:microsoft.com/office/officeart/2005/8/layout/vList2"/>
    <dgm:cxn modelId="{A86F7D24-1F32-4A77-B17E-49294B085C9D}" srcId="{DDC8C406-D440-4620-B38F-450AEE83D08B}" destId="{F0F8302A-26B0-47F8-9C47-63F445CD5A21}" srcOrd="0" destOrd="0" parTransId="{7B0636A7-35EA-4135-B78C-B5A691928D1F}" sibTransId="{DF8E5049-F6AD-49D4-81BD-12AC1A4F998F}"/>
    <dgm:cxn modelId="{C94F0898-D09F-4BD2-AB24-E64D0E1DB89D}" type="presOf" srcId="{C2235944-187D-4A66-BE25-20DEE5369916}" destId="{ECD8075D-D52D-48B0-921B-C40DBF95436E}" srcOrd="0" destOrd="0" presId="urn:microsoft.com/office/officeart/2005/8/layout/vList2"/>
    <dgm:cxn modelId="{EDA178AC-29DB-4479-913B-FA19FA0AC066}" srcId="{F0F8302A-26B0-47F8-9C47-63F445CD5A21}" destId="{8CCE034A-FBA9-44BA-8D91-9A821F664299}" srcOrd="0" destOrd="0" parTransId="{AD3FB1D4-5C44-494A-9453-5439C7B35C47}" sibTransId="{A618A232-8B59-4226-9651-7D1CD2E3BA9E}"/>
    <dgm:cxn modelId="{6866A9AE-B3DA-470D-90EF-116D0A87CAC1}" type="presOf" srcId="{DDC8C406-D440-4620-B38F-450AEE83D08B}" destId="{2212040E-BEC3-4A1A-B5EB-DA873EA9BCD9}" srcOrd="0" destOrd="0" presId="urn:microsoft.com/office/officeart/2005/8/layout/vList2"/>
    <dgm:cxn modelId="{5599DA87-EDA8-4DAA-BAAF-5C5A28AC57A6}" srcId="{C2235944-187D-4A66-BE25-20DEE5369916}" destId="{4A249549-0FAF-4BC9-9557-3B1144131FC3}" srcOrd="0" destOrd="0" parTransId="{18F7D9E1-D0D8-4EFA-9106-A8DBB2C69ECA}" sibTransId="{335E10BF-5671-4C33-B78C-832B98CFCC29}"/>
    <dgm:cxn modelId="{FC38B4ED-354C-49C7-B6DD-FD29849D92C2}" srcId="{59002431-1A56-43C1-906E-A8E56E97619E}" destId="{25CE9C3B-1E17-47F3-9D9F-CC787280D394}" srcOrd="0" destOrd="0" parTransId="{7C15ABBA-6373-4AB8-8602-362D811BDE42}" sibTransId="{B3415165-4C34-4028-9A2A-782C9B31190A}"/>
    <dgm:cxn modelId="{259A802A-3AC0-4A9E-B83B-F69FEA6202A4}" srcId="{DDC8C406-D440-4620-B38F-450AEE83D08B}" destId="{C2235944-187D-4A66-BE25-20DEE5369916}" srcOrd="2" destOrd="0" parTransId="{FD1A85C6-E991-4BB5-B7B0-97DA07FF8AAC}" sibTransId="{D126E025-8785-47D0-A921-84CB797924C4}"/>
    <dgm:cxn modelId="{C3256026-0FCC-4086-8400-3A9E6CF6B38B}" type="presOf" srcId="{8CCE034A-FBA9-44BA-8D91-9A821F664299}" destId="{24A09036-4211-42A8-87A9-35EAA22335A6}" srcOrd="0" destOrd="0" presId="urn:microsoft.com/office/officeart/2005/8/layout/vList2"/>
    <dgm:cxn modelId="{2723401B-7D9F-4587-BC45-F3DC95F52B61}" type="presOf" srcId="{4A249549-0FAF-4BC9-9557-3B1144131FC3}" destId="{15C4C129-079F-4890-92B7-78337BC10014}" srcOrd="0" destOrd="0" presId="urn:microsoft.com/office/officeart/2005/8/layout/vList2"/>
    <dgm:cxn modelId="{7306D036-FD09-4D8E-A3A0-F6D96E8BBE9A}" type="presOf" srcId="{F0F8302A-26B0-47F8-9C47-63F445CD5A21}" destId="{1CD78D5D-28CD-4D76-A775-47FE795B59AF}" srcOrd="0" destOrd="0" presId="urn:microsoft.com/office/officeart/2005/8/layout/vList2"/>
    <dgm:cxn modelId="{D27AA7E2-A826-4F8E-A8E7-5A7B41BEBDA8}" type="presOf" srcId="{25CE9C3B-1E17-47F3-9D9F-CC787280D394}" destId="{349B05F5-6353-4E48-9181-828E229F006F}" srcOrd="0" destOrd="0" presId="urn:microsoft.com/office/officeart/2005/8/layout/vList2"/>
    <dgm:cxn modelId="{C44DE7D6-3B57-42A6-BE88-8631EAE393BC}" srcId="{DDC8C406-D440-4620-B38F-450AEE83D08B}" destId="{59002431-1A56-43C1-906E-A8E56E97619E}" srcOrd="1" destOrd="0" parTransId="{73822F82-3EE3-40AD-B942-750DBBCB440C}" sibTransId="{71B5DA62-9E77-4B33-85EA-5767B2D4E523}"/>
    <dgm:cxn modelId="{AFEC4F8B-46C8-4B5F-A9E7-8F6565549804}" type="presParOf" srcId="{2212040E-BEC3-4A1A-B5EB-DA873EA9BCD9}" destId="{1CD78D5D-28CD-4D76-A775-47FE795B59AF}" srcOrd="0" destOrd="0" presId="urn:microsoft.com/office/officeart/2005/8/layout/vList2"/>
    <dgm:cxn modelId="{26E09C86-887D-4FAD-9826-E79B37886043}" type="presParOf" srcId="{2212040E-BEC3-4A1A-B5EB-DA873EA9BCD9}" destId="{24A09036-4211-42A8-87A9-35EAA22335A6}" srcOrd="1" destOrd="0" presId="urn:microsoft.com/office/officeart/2005/8/layout/vList2"/>
    <dgm:cxn modelId="{53C2A9BD-95D4-4D18-A54D-0C8618DA3041}" type="presParOf" srcId="{2212040E-BEC3-4A1A-B5EB-DA873EA9BCD9}" destId="{705D9294-1B4B-437D-89B6-A56BBD8BFF40}" srcOrd="2" destOrd="0" presId="urn:microsoft.com/office/officeart/2005/8/layout/vList2"/>
    <dgm:cxn modelId="{F4235B6C-EA6B-460C-88E2-BFD646765272}" type="presParOf" srcId="{2212040E-BEC3-4A1A-B5EB-DA873EA9BCD9}" destId="{349B05F5-6353-4E48-9181-828E229F006F}" srcOrd="3" destOrd="0" presId="urn:microsoft.com/office/officeart/2005/8/layout/vList2"/>
    <dgm:cxn modelId="{3535A08D-244F-4CB7-BF34-CC0C806FD732}" type="presParOf" srcId="{2212040E-BEC3-4A1A-B5EB-DA873EA9BCD9}" destId="{ECD8075D-D52D-48B0-921B-C40DBF95436E}" srcOrd="4" destOrd="0" presId="urn:microsoft.com/office/officeart/2005/8/layout/vList2"/>
    <dgm:cxn modelId="{E5D34A9B-1697-4F8B-B041-C64AC134E9A0}" type="presParOf" srcId="{2212040E-BEC3-4A1A-B5EB-DA873EA9BCD9}" destId="{15C4C129-079F-4890-92B7-78337BC1001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DC8C406-D440-4620-B38F-450AEE83D08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F8302A-26B0-47F8-9C47-63F445CD5A21}">
      <dgm:prSet phldrT="[Text]"/>
      <dgm:spPr/>
      <dgm:t>
        <a:bodyPr/>
        <a:lstStyle/>
        <a:p>
          <a:r>
            <a:rPr lang="en-US" dirty="0" smtClean="0"/>
            <a:t>RBI Act</a:t>
          </a:r>
          <a:endParaRPr lang="en-US" dirty="0"/>
        </a:p>
      </dgm:t>
    </dgm:pt>
    <dgm:pt modelId="{7B0636A7-35EA-4135-B78C-B5A691928D1F}" type="parTrans" cxnId="{A86F7D24-1F32-4A77-B17E-49294B085C9D}">
      <dgm:prSet/>
      <dgm:spPr/>
      <dgm:t>
        <a:bodyPr/>
        <a:lstStyle/>
        <a:p>
          <a:endParaRPr lang="en-US"/>
        </a:p>
      </dgm:t>
    </dgm:pt>
    <dgm:pt modelId="{DF8E5049-F6AD-49D4-81BD-12AC1A4F998F}" type="sibTrans" cxnId="{A86F7D24-1F32-4A77-B17E-49294B085C9D}">
      <dgm:prSet/>
      <dgm:spPr/>
      <dgm:t>
        <a:bodyPr/>
        <a:lstStyle/>
        <a:p>
          <a:endParaRPr lang="en-US"/>
        </a:p>
      </dgm:t>
    </dgm:pt>
    <dgm:pt modelId="{34066199-985B-4558-A47B-286C4B9EE098}">
      <dgm:prSet phldrT="[Text]"/>
      <dgm:spPr/>
      <dgm:t>
        <a:bodyPr/>
        <a:lstStyle/>
        <a:p>
          <a:r>
            <a:rPr lang="en-US" dirty="0" smtClean="0"/>
            <a:t>1934</a:t>
          </a:r>
          <a:endParaRPr lang="en-US" dirty="0"/>
        </a:p>
      </dgm:t>
    </dgm:pt>
    <dgm:pt modelId="{ECD71603-F0CB-487F-B682-660FD0BC05F3}" type="parTrans" cxnId="{124B5100-5DFA-451F-900F-10C34E31F70E}">
      <dgm:prSet/>
      <dgm:spPr/>
      <dgm:t>
        <a:bodyPr/>
        <a:lstStyle/>
        <a:p>
          <a:endParaRPr lang="en-US"/>
        </a:p>
      </dgm:t>
    </dgm:pt>
    <dgm:pt modelId="{E79E07D3-BAB8-4CBF-8F49-58D9E36C8334}" type="sibTrans" cxnId="{124B5100-5DFA-451F-900F-10C34E31F70E}">
      <dgm:prSet/>
      <dgm:spPr/>
      <dgm:t>
        <a:bodyPr/>
        <a:lstStyle/>
        <a:p>
          <a:endParaRPr lang="en-US"/>
        </a:p>
      </dgm:t>
    </dgm:pt>
    <dgm:pt modelId="{B617B6BA-FDC7-4DD4-BE27-E767F10214F2}">
      <dgm:prSet phldrT="[Text]"/>
      <dgm:spPr/>
      <dgm:t>
        <a:bodyPr/>
        <a:lstStyle/>
        <a:p>
          <a:r>
            <a:rPr lang="en-US" dirty="0" smtClean="0"/>
            <a:t>1949</a:t>
          </a:r>
          <a:endParaRPr lang="en-US" dirty="0"/>
        </a:p>
      </dgm:t>
    </dgm:pt>
    <dgm:pt modelId="{923ED370-E7E6-4F0D-A1E9-B336BC08E371}" type="parTrans" cxnId="{5CCB3A79-A6C3-4CE8-9437-BEC1B6D56BB8}">
      <dgm:prSet/>
      <dgm:spPr/>
      <dgm:t>
        <a:bodyPr/>
        <a:lstStyle/>
        <a:p>
          <a:endParaRPr lang="en-US"/>
        </a:p>
      </dgm:t>
    </dgm:pt>
    <dgm:pt modelId="{277BFB22-6562-4BD9-A7D8-B25FCEE6C279}" type="sibTrans" cxnId="{5CCB3A79-A6C3-4CE8-9437-BEC1B6D56BB8}">
      <dgm:prSet/>
      <dgm:spPr/>
      <dgm:t>
        <a:bodyPr/>
        <a:lstStyle/>
        <a:p>
          <a:endParaRPr lang="en-US"/>
        </a:p>
      </dgm:t>
    </dgm:pt>
    <dgm:pt modelId="{52E5449C-A5DD-4BD2-97E2-299702EE1FA4}">
      <dgm:prSet phldrT="[Text]"/>
      <dgm:spPr/>
      <dgm:t>
        <a:bodyPr/>
        <a:lstStyle/>
        <a:p>
          <a:r>
            <a:rPr lang="en-US" dirty="0" smtClean="0"/>
            <a:t>Banking regulation Act</a:t>
          </a:r>
          <a:endParaRPr lang="en-US" dirty="0"/>
        </a:p>
      </dgm:t>
    </dgm:pt>
    <dgm:pt modelId="{9297B0D2-2355-4375-BD5E-F390531A8BB5}" type="parTrans" cxnId="{0E281C66-C25A-47D4-91C9-AEBD0DAA5632}">
      <dgm:prSet/>
      <dgm:spPr/>
      <dgm:t>
        <a:bodyPr/>
        <a:lstStyle/>
        <a:p>
          <a:endParaRPr lang="en-US"/>
        </a:p>
      </dgm:t>
    </dgm:pt>
    <dgm:pt modelId="{90862B79-A10F-403B-B5A9-A5C3678525C1}" type="sibTrans" cxnId="{0E281C66-C25A-47D4-91C9-AEBD0DAA5632}">
      <dgm:prSet/>
      <dgm:spPr/>
      <dgm:t>
        <a:bodyPr/>
        <a:lstStyle/>
        <a:p>
          <a:endParaRPr lang="en-US"/>
        </a:p>
      </dgm:t>
    </dgm:pt>
    <dgm:pt modelId="{38A3A90B-4EF7-412F-A840-26DC6D8109DA}">
      <dgm:prSet phldrT="[Text]"/>
      <dgm:spPr/>
      <dgm:t>
        <a:bodyPr/>
        <a:lstStyle/>
        <a:p>
          <a:r>
            <a:rPr lang="en-US" dirty="0" smtClean="0"/>
            <a:t>1913</a:t>
          </a:r>
          <a:endParaRPr lang="en-US" dirty="0"/>
        </a:p>
      </dgm:t>
    </dgm:pt>
    <dgm:pt modelId="{233164B6-9817-477E-BFE7-C402CFBED77A}" type="parTrans" cxnId="{D4F09B11-C28B-4476-95B2-38C463C3D506}">
      <dgm:prSet/>
      <dgm:spPr/>
      <dgm:t>
        <a:bodyPr/>
        <a:lstStyle/>
        <a:p>
          <a:endParaRPr lang="en-US"/>
        </a:p>
      </dgm:t>
    </dgm:pt>
    <dgm:pt modelId="{5726883E-13C4-4D5C-8DCC-1B0D946DA444}" type="sibTrans" cxnId="{D4F09B11-C28B-4476-95B2-38C463C3D506}">
      <dgm:prSet/>
      <dgm:spPr/>
      <dgm:t>
        <a:bodyPr/>
        <a:lstStyle/>
        <a:p>
          <a:endParaRPr lang="en-US"/>
        </a:p>
      </dgm:t>
    </dgm:pt>
    <dgm:pt modelId="{12501575-BE05-4223-82AC-64BB5D615CC1}">
      <dgm:prSet phldrT="[Text]"/>
      <dgm:spPr/>
      <dgm:t>
        <a:bodyPr/>
        <a:lstStyle/>
        <a:p>
          <a:r>
            <a:rPr lang="en-US" dirty="0" smtClean="0"/>
            <a:t>Companies Act</a:t>
          </a:r>
          <a:endParaRPr lang="en-US" dirty="0"/>
        </a:p>
      </dgm:t>
    </dgm:pt>
    <dgm:pt modelId="{F8FDAEBC-2C81-4A19-B3F7-668F3A2AA928}" type="parTrans" cxnId="{0723793D-A551-4A76-915E-25FD92B57866}">
      <dgm:prSet/>
      <dgm:spPr/>
      <dgm:t>
        <a:bodyPr/>
        <a:lstStyle/>
        <a:p>
          <a:endParaRPr lang="en-US"/>
        </a:p>
      </dgm:t>
    </dgm:pt>
    <dgm:pt modelId="{69DEDA3C-3BF0-4527-BF4D-60B3F2C8C548}" type="sibTrans" cxnId="{0723793D-A551-4A76-915E-25FD92B57866}">
      <dgm:prSet/>
      <dgm:spPr/>
      <dgm:t>
        <a:bodyPr/>
        <a:lstStyle/>
        <a:p>
          <a:endParaRPr lang="en-US"/>
        </a:p>
      </dgm:t>
    </dgm:pt>
    <dgm:pt modelId="{2212040E-BEC3-4A1A-B5EB-DA873EA9BCD9}" type="pres">
      <dgm:prSet presAssocID="{DDC8C406-D440-4620-B38F-450AEE83D08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83E995-878B-40C5-9EC0-FB2F27D1B39D}" type="pres">
      <dgm:prSet presAssocID="{38A3A90B-4EF7-412F-A840-26DC6D8109D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185BB-89F0-4F8B-B281-CC9655FC0BA5}" type="pres">
      <dgm:prSet presAssocID="{38A3A90B-4EF7-412F-A840-26DC6D8109DA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43BD62-2DC9-4517-B87A-5087B0D5E4C0}" type="pres">
      <dgm:prSet presAssocID="{34066199-985B-4558-A47B-286C4B9EE098}" presName="parentText" presStyleLbl="node1" presStyleIdx="1" presStyleCnt="3" custScaleY="641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7A8DBD-170E-4EFA-9AC9-F7651B96DCED}" type="pres">
      <dgm:prSet presAssocID="{34066199-985B-4558-A47B-286C4B9EE098}" presName="childText" presStyleLbl="revTx" presStyleIdx="1" presStyleCnt="3" custScaleY="64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28AC7-EF96-4914-B163-8542D8F276C1}" type="pres">
      <dgm:prSet presAssocID="{B617B6BA-FDC7-4DD4-BE27-E767F10214F2}" presName="parentText" presStyleLbl="node1" presStyleIdx="2" presStyleCnt="3" custScaleY="641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5398D-5BEF-4CA7-98EA-4920F86472BA}" type="pres">
      <dgm:prSet presAssocID="{B617B6BA-FDC7-4DD4-BE27-E767F10214F2}" presName="childText" presStyleLbl="revTx" presStyleIdx="2" presStyleCnt="3" custScaleY="64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4B5100-5DFA-451F-900F-10C34E31F70E}" srcId="{DDC8C406-D440-4620-B38F-450AEE83D08B}" destId="{34066199-985B-4558-A47B-286C4B9EE098}" srcOrd="1" destOrd="0" parTransId="{ECD71603-F0CB-487F-B682-660FD0BC05F3}" sibTransId="{E79E07D3-BAB8-4CBF-8F49-58D9E36C8334}"/>
    <dgm:cxn modelId="{A86F7D24-1F32-4A77-B17E-49294B085C9D}" srcId="{34066199-985B-4558-A47B-286C4B9EE098}" destId="{F0F8302A-26B0-47F8-9C47-63F445CD5A21}" srcOrd="0" destOrd="0" parTransId="{7B0636A7-35EA-4135-B78C-B5A691928D1F}" sibTransId="{DF8E5049-F6AD-49D4-81BD-12AC1A4F998F}"/>
    <dgm:cxn modelId="{0723793D-A551-4A76-915E-25FD92B57866}" srcId="{38A3A90B-4EF7-412F-A840-26DC6D8109DA}" destId="{12501575-BE05-4223-82AC-64BB5D615CC1}" srcOrd="0" destOrd="0" parTransId="{F8FDAEBC-2C81-4A19-B3F7-668F3A2AA928}" sibTransId="{69DEDA3C-3BF0-4527-BF4D-60B3F2C8C548}"/>
    <dgm:cxn modelId="{9B623BB4-32F1-4A26-87E0-2E43C603F33A}" type="presOf" srcId="{F0F8302A-26B0-47F8-9C47-63F445CD5A21}" destId="{4B7A8DBD-170E-4EFA-9AC9-F7651B96DCED}" srcOrd="0" destOrd="0" presId="urn:microsoft.com/office/officeart/2005/8/layout/vList2"/>
    <dgm:cxn modelId="{6866A9AE-B3DA-470D-90EF-116D0A87CAC1}" type="presOf" srcId="{DDC8C406-D440-4620-B38F-450AEE83D08B}" destId="{2212040E-BEC3-4A1A-B5EB-DA873EA9BCD9}" srcOrd="0" destOrd="0" presId="urn:microsoft.com/office/officeart/2005/8/layout/vList2"/>
    <dgm:cxn modelId="{6E949B52-10E9-4A5B-A5E7-FE08353FFF6D}" type="presOf" srcId="{34066199-985B-4558-A47B-286C4B9EE098}" destId="{0743BD62-2DC9-4517-B87A-5087B0D5E4C0}" srcOrd="0" destOrd="0" presId="urn:microsoft.com/office/officeart/2005/8/layout/vList2"/>
    <dgm:cxn modelId="{5CCB3A79-A6C3-4CE8-9437-BEC1B6D56BB8}" srcId="{DDC8C406-D440-4620-B38F-450AEE83D08B}" destId="{B617B6BA-FDC7-4DD4-BE27-E767F10214F2}" srcOrd="2" destOrd="0" parTransId="{923ED370-E7E6-4F0D-A1E9-B336BC08E371}" sibTransId="{277BFB22-6562-4BD9-A7D8-B25FCEE6C279}"/>
    <dgm:cxn modelId="{9369BF15-E862-41AD-BF43-66E3814CF7B4}" type="presOf" srcId="{12501575-BE05-4223-82AC-64BB5D615CC1}" destId="{53B185BB-89F0-4F8B-B281-CC9655FC0BA5}" srcOrd="0" destOrd="0" presId="urn:microsoft.com/office/officeart/2005/8/layout/vList2"/>
    <dgm:cxn modelId="{0E281C66-C25A-47D4-91C9-AEBD0DAA5632}" srcId="{B617B6BA-FDC7-4DD4-BE27-E767F10214F2}" destId="{52E5449C-A5DD-4BD2-97E2-299702EE1FA4}" srcOrd="0" destOrd="0" parTransId="{9297B0D2-2355-4375-BD5E-F390531A8BB5}" sibTransId="{90862B79-A10F-403B-B5A9-A5C3678525C1}"/>
    <dgm:cxn modelId="{990BF595-17F4-4ACC-A012-B4A4A9819ADE}" type="presOf" srcId="{38A3A90B-4EF7-412F-A840-26DC6D8109DA}" destId="{9F83E995-878B-40C5-9EC0-FB2F27D1B39D}" srcOrd="0" destOrd="0" presId="urn:microsoft.com/office/officeart/2005/8/layout/vList2"/>
    <dgm:cxn modelId="{611E18F0-9565-442D-A45B-3B787DB3508B}" type="presOf" srcId="{52E5449C-A5DD-4BD2-97E2-299702EE1FA4}" destId="{CFD5398D-5BEF-4CA7-98EA-4920F86472BA}" srcOrd="0" destOrd="0" presId="urn:microsoft.com/office/officeart/2005/8/layout/vList2"/>
    <dgm:cxn modelId="{A8F834D1-D5BF-4DA3-9A59-9D757AE203A2}" type="presOf" srcId="{B617B6BA-FDC7-4DD4-BE27-E767F10214F2}" destId="{96D28AC7-EF96-4914-B163-8542D8F276C1}" srcOrd="0" destOrd="0" presId="urn:microsoft.com/office/officeart/2005/8/layout/vList2"/>
    <dgm:cxn modelId="{D4F09B11-C28B-4476-95B2-38C463C3D506}" srcId="{DDC8C406-D440-4620-B38F-450AEE83D08B}" destId="{38A3A90B-4EF7-412F-A840-26DC6D8109DA}" srcOrd="0" destOrd="0" parTransId="{233164B6-9817-477E-BFE7-C402CFBED77A}" sibTransId="{5726883E-13C4-4D5C-8DCC-1B0D946DA444}"/>
    <dgm:cxn modelId="{726DFAA2-8D31-4C15-AFED-0C03931BCB9F}" type="presParOf" srcId="{2212040E-BEC3-4A1A-B5EB-DA873EA9BCD9}" destId="{9F83E995-878B-40C5-9EC0-FB2F27D1B39D}" srcOrd="0" destOrd="0" presId="urn:microsoft.com/office/officeart/2005/8/layout/vList2"/>
    <dgm:cxn modelId="{CCB1FC11-4A43-4E94-AC40-6319D84E3F76}" type="presParOf" srcId="{2212040E-BEC3-4A1A-B5EB-DA873EA9BCD9}" destId="{53B185BB-89F0-4F8B-B281-CC9655FC0BA5}" srcOrd="1" destOrd="0" presId="urn:microsoft.com/office/officeart/2005/8/layout/vList2"/>
    <dgm:cxn modelId="{F60616FC-A786-4F61-ABC9-C073659B3F6F}" type="presParOf" srcId="{2212040E-BEC3-4A1A-B5EB-DA873EA9BCD9}" destId="{0743BD62-2DC9-4517-B87A-5087B0D5E4C0}" srcOrd="2" destOrd="0" presId="urn:microsoft.com/office/officeart/2005/8/layout/vList2"/>
    <dgm:cxn modelId="{1888DB78-B89E-4C77-A448-2F994B0AC0B6}" type="presParOf" srcId="{2212040E-BEC3-4A1A-B5EB-DA873EA9BCD9}" destId="{4B7A8DBD-170E-4EFA-9AC9-F7651B96DCED}" srcOrd="3" destOrd="0" presId="urn:microsoft.com/office/officeart/2005/8/layout/vList2"/>
    <dgm:cxn modelId="{0B92690C-00DB-43DA-B163-8FB25C70BB8D}" type="presParOf" srcId="{2212040E-BEC3-4A1A-B5EB-DA873EA9BCD9}" destId="{96D28AC7-EF96-4914-B163-8542D8F276C1}" srcOrd="4" destOrd="0" presId="urn:microsoft.com/office/officeart/2005/8/layout/vList2"/>
    <dgm:cxn modelId="{871821C3-CBE6-4BF9-A786-85FB75B0E2FE}" type="presParOf" srcId="{2212040E-BEC3-4A1A-B5EB-DA873EA9BCD9}" destId="{CFD5398D-5BEF-4CA7-98EA-4920F86472B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DC8C406-D440-4620-B38F-450AEE83D08B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0F8302A-26B0-47F8-9C47-63F445CD5A21}">
      <dgm:prSet phldrT="[Text]"/>
      <dgm:spPr/>
      <dgm:t>
        <a:bodyPr/>
        <a:lstStyle/>
        <a:p>
          <a:r>
            <a:rPr lang="en-US" dirty="0" smtClean="0"/>
            <a:t>1912:</a:t>
          </a:r>
          <a:endParaRPr lang="en-US" dirty="0"/>
        </a:p>
      </dgm:t>
    </dgm:pt>
    <dgm:pt modelId="{7B0636A7-35EA-4135-B78C-B5A691928D1F}" type="parTrans" cxnId="{A86F7D24-1F32-4A77-B17E-49294B085C9D}">
      <dgm:prSet/>
      <dgm:spPr/>
      <dgm:t>
        <a:bodyPr/>
        <a:lstStyle/>
        <a:p>
          <a:endParaRPr lang="en-US"/>
        </a:p>
      </dgm:t>
    </dgm:pt>
    <dgm:pt modelId="{DF8E5049-F6AD-49D4-81BD-12AC1A4F998F}" type="sibTrans" cxnId="{A86F7D24-1F32-4A77-B17E-49294B085C9D}">
      <dgm:prSet/>
      <dgm:spPr/>
      <dgm:t>
        <a:bodyPr/>
        <a:lstStyle/>
        <a:p>
          <a:endParaRPr lang="en-US"/>
        </a:p>
      </dgm:t>
    </dgm:pt>
    <dgm:pt modelId="{109EC441-986C-4CAB-AA37-D51127217C9F}">
      <dgm:prSet/>
      <dgm:spPr/>
      <dgm:t>
        <a:bodyPr/>
        <a:lstStyle/>
        <a:p>
          <a:r>
            <a:rPr lang="en-US" dirty="0" smtClean="0"/>
            <a:t>1938:</a:t>
          </a:r>
        </a:p>
      </dgm:t>
    </dgm:pt>
    <dgm:pt modelId="{B4E9927C-5941-4AB6-8D24-E1C8548D2D59}" type="parTrans" cxnId="{6A85DB86-5AB1-4084-B185-3D3B7679D684}">
      <dgm:prSet/>
      <dgm:spPr/>
      <dgm:t>
        <a:bodyPr/>
        <a:lstStyle/>
        <a:p>
          <a:endParaRPr lang="en-US"/>
        </a:p>
      </dgm:t>
    </dgm:pt>
    <dgm:pt modelId="{10E3D4D8-9492-44F5-89D7-879E887ADD19}" type="sibTrans" cxnId="{6A85DB86-5AB1-4084-B185-3D3B7679D684}">
      <dgm:prSet/>
      <dgm:spPr/>
      <dgm:t>
        <a:bodyPr/>
        <a:lstStyle/>
        <a:p>
          <a:endParaRPr lang="en-US"/>
        </a:p>
      </dgm:t>
    </dgm:pt>
    <dgm:pt modelId="{4D5BA229-D67E-4C71-87F4-635726F2187A}">
      <dgm:prSet phldrT="[Text]"/>
      <dgm:spPr/>
      <dgm:t>
        <a:bodyPr/>
        <a:lstStyle/>
        <a:p>
          <a:r>
            <a:rPr lang="en-US" dirty="0" smtClean="0"/>
            <a:t>Life insurance companies act</a:t>
          </a:r>
          <a:endParaRPr lang="en-US" dirty="0"/>
        </a:p>
      </dgm:t>
    </dgm:pt>
    <dgm:pt modelId="{5664FBDB-FD8B-4953-93F2-71352A5022D4}" type="parTrans" cxnId="{C753A614-D144-4A3C-931C-4B43FB999814}">
      <dgm:prSet/>
      <dgm:spPr/>
      <dgm:t>
        <a:bodyPr/>
        <a:lstStyle/>
        <a:p>
          <a:endParaRPr lang="en-US"/>
        </a:p>
      </dgm:t>
    </dgm:pt>
    <dgm:pt modelId="{6E9584E6-69CD-498A-9DA4-B08561BFB25D}" type="sibTrans" cxnId="{C753A614-D144-4A3C-931C-4B43FB999814}">
      <dgm:prSet/>
      <dgm:spPr/>
      <dgm:t>
        <a:bodyPr/>
        <a:lstStyle/>
        <a:p>
          <a:endParaRPr lang="en-US"/>
        </a:p>
      </dgm:t>
    </dgm:pt>
    <dgm:pt modelId="{A862D191-8EE5-4270-84F5-2AFD0BC17AFF}">
      <dgm:prSet/>
      <dgm:spPr/>
      <dgm:t>
        <a:bodyPr/>
        <a:lstStyle/>
        <a:p>
          <a:r>
            <a:rPr lang="en-US" dirty="0" smtClean="0"/>
            <a:t>Insurance Act</a:t>
          </a:r>
        </a:p>
      </dgm:t>
    </dgm:pt>
    <dgm:pt modelId="{BC5EF9D5-5C58-4F6E-B3B0-9CEA5C647FF5}" type="parTrans" cxnId="{7A22854F-3853-4383-8A37-C9B92FED7A70}">
      <dgm:prSet/>
      <dgm:spPr/>
      <dgm:t>
        <a:bodyPr/>
        <a:lstStyle/>
        <a:p>
          <a:endParaRPr lang="en-US"/>
        </a:p>
      </dgm:t>
    </dgm:pt>
    <dgm:pt modelId="{888B19E2-5B3D-4C3F-B835-F2B6A1206C6D}" type="sibTrans" cxnId="{7A22854F-3853-4383-8A37-C9B92FED7A70}">
      <dgm:prSet/>
      <dgm:spPr/>
      <dgm:t>
        <a:bodyPr/>
        <a:lstStyle/>
        <a:p>
          <a:endParaRPr lang="en-US"/>
        </a:p>
      </dgm:t>
    </dgm:pt>
    <dgm:pt modelId="{2212040E-BEC3-4A1A-B5EB-DA873EA9BCD9}" type="pres">
      <dgm:prSet presAssocID="{DDC8C406-D440-4620-B38F-450AEE83D08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D78D5D-28CD-4D76-A775-47FE795B59AF}" type="pres">
      <dgm:prSet presAssocID="{F0F8302A-26B0-47F8-9C47-63F445CD5A21}" presName="parentText" presStyleLbl="node1" presStyleIdx="0" presStyleCnt="2" custScaleY="839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A09036-4211-42A8-87A9-35EAA22335A6}" type="pres">
      <dgm:prSet presAssocID="{F0F8302A-26B0-47F8-9C47-63F445CD5A21}" presName="childText" presStyleLbl="revTx" presStyleIdx="0" presStyleCnt="2" custScaleY="1334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36B395-F6D2-4FC4-868F-9FF0B2220FA0}" type="pres">
      <dgm:prSet presAssocID="{109EC441-986C-4CAB-AA37-D51127217C9F}" presName="parentText" presStyleLbl="node1" presStyleIdx="1" presStyleCnt="2" custScaleY="8193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102FFD-10F7-470C-836C-26C14846F9FE}" type="pres">
      <dgm:prSet presAssocID="{109EC441-986C-4CAB-AA37-D51127217C9F}" presName="childText" presStyleLbl="revTx" presStyleIdx="1" presStyleCnt="2" custScaleY="1334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2775A8-5D83-4C5F-AE9A-8A3600FA1236}" type="presOf" srcId="{A862D191-8EE5-4270-84F5-2AFD0BC17AFF}" destId="{CD102FFD-10F7-470C-836C-26C14846F9FE}" srcOrd="0" destOrd="0" presId="urn:microsoft.com/office/officeart/2005/8/layout/vList2"/>
    <dgm:cxn modelId="{7A22854F-3853-4383-8A37-C9B92FED7A70}" srcId="{109EC441-986C-4CAB-AA37-D51127217C9F}" destId="{A862D191-8EE5-4270-84F5-2AFD0BC17AFF}" srcOrd="0" destOrd="0" parTransId="{BC5EF9D5-5C58-4F6E-B3B0-9CEA5C647FF5}" sibTransId="{888B19E2-5B3D-4C3F-B835-F2B6A1206C6D}"/>
    <dgm:cxn modelId="{A86F7D24-1F32-4A77-B17E-49294B085C9D}" srcId="{DDC8C406-D440-4620-B38F-450AEE83D08B}" destId="{F0F8302A-26B0-47F8-9C47-63F445CD5A21}" srcOrd="0" destOrd="0" parTransId="{7B0636A7-35EA-4135-B78C-B5A691928D1F}" sibTransId="{DF8E5049-F6AD-49D4-81BD-12AC1A4F998F}"/>
    <dgm:cxn modelId="{90B5E584-8C48-4222-9B25-5B71B1DB33BC}" type="presOf" srcId="{109EC441-986C-4CAB-AA37-D51127217C9F}" destId="{CC36B395-F6D2-4FC4-868F-9FF0B2220FA0}" srcOrd="0" destOrd="0" presId="urn:microsoft.com/office/officeart/2005/8/layout/vList2"/>
    <dgm:cxn modelId="{7306D036-FD09-4D8E-A3A0-F6D96E8BBE9A}" type="presOf" srcId="{F0F8302A-26B0-47F8-9C47-63F445CD5A21}" destId="{1CD78D5D-28CD-4D76-A775-47FE795B59AF}" srcOrd="0" destOrd="0" presId="urn:microsoft.com/office/officeart/2005/8/layout/vList2"/>
    <dgm:cxn modelId="{6866A9AE-B3DA-470D-90EF-116D0A87CAC1}" type="presOf" srcId="{DDC8C406-D440-4620-B38F-450AEE83D08B}" destId="{2212040E-BEC3-4A1A-B5EB-DA873EA9BCD9}" srcOrd="0" destOrd="0" presId="urn:microsoft.com/office/officeart/2005/8/layout/vList2"/>
    <dgm:cxn modelId="{6A85DB86-5AB1-4084-B185-3D3B7679D684}" srcId="{DDC8C406-D440-4620-B38F-450AEE83D08B}" destId="{109EC441-986C-4CAB-AA37-D51127217C9F}" srcOrd="1" destOrd="0" parTransId="{B4E9927C-5941-4AB6-8D24-E1C8548D2D59}" sibTransId="{10E3D4D8-9492-44F5-89D7-879E887ADD19}"/>
    <dgm:cxn modelId="{C753A614-D144-4A3C-931C-4B43FB999814}" srcId="{F0F8302A-26B0-47F8-9C47-63F445CD5A21}" destId="{4D5BA229-D67E-4C71-87F4-635726F2187A}" srcOrd="0" destOrd="0" parTransId="{5664FBDB-FD8B-4953-93F2-71352A5022D4}" sibTransId="{6E9584E6-69CD-498A-9DA4-B08561BFB25D}"/>
    <dgm:cxn modelId="{453458C2-62D1-40D9-A29C-113BDC185487}" type="presOf" srcId="{4D5BA229-D67E-4C71-87F4-635726F2187A}" destId="{24A09036-4211-42A8-87A9-35EAA22335A6}" srcOrd="0" destOrd="0" presId="urn:microsoft.com/office/officeart/2005/8/layout/vList2"/>
    <dgm:cxn modelId="{AFEC4F8B-46C8-4B5F-A9E7-8F6565549804}" type="presParOf" srcId="{2212040E-BEC3-4A1A-B5EB-DA873EA9BCD9}" destId="{1CD78D5D-28CD-4D76-A775-47FE795B59AF}" srcOrd="0" destOrd="0" presId="urn:microsoft.com/office/officeart/2005/8/layout/vList2"/>
    <dgm:cxn modelId="{16F858DC-4901-4491-8622-C3224B36A752}" type="presParOf" srcId="{2212040E-BEC3-4A1A-B5EB-DA873EA9BCD9}" destId="{24A09036-4211-42A8-87A9-35EAA22335A6}" srcOrd="1" destOrd="0" presId="urn:microsoft.com/office/officeart/2005/8/layout/vList2"/>
    <dgm:cxn modelId="{97ACE39B-A1E2-4FF1-8A39-1823E9380453}" type="presParOf" srcId="{2212040E-BEC3-4A1A-B5EB-DA873EA9BCD9}" destId="{CC36B395-F6D2-4FC4-868F-9FF0B2220FA0}" srcOrd="2" destOrd="0" presId="urn:microsoft.com/office/officeart/2005/8/layout/vList2"/>
    <dgm:cxn modelId="{E954B778-ED04-48F8-A2D1-D356D8F4E733}" type="presParOf" srcId="{2212040E-BEC3-4A1A-B5EB-DA873EA9BCD9}" destId="{CD102FFD-10F7-470C-836C-26C14846F9F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DC8C406-D440-4620-B38F-450AEE83D08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066199-985B-4558-A47B-286C4B9EE098}">
      <dgm:prSet phldrT="[Text]"/>
      <dgm:spPr/>
      <dgm:t>
        <a:bodyPr/>
        <a:lstStyle/>
        <a:p>
          <a:r>
            <a:rPr lang="en-US" dirty="0" smtClean="0"/>
            <a:t>1948</a:t>
          </a:r>
          <a:endParaRPr lang="en-US" dirty="0"/>
        </a:p>
      </dgm:t>
    </dgm:pt>
    <dgm:pt modelId="{ECD71603-F0CB-487F-B682-660FD0BC05F3}" type="parTrans" cxnId="{124B5100-5DFA-451F-900F-10C34E31F70E}">
      <dgm:prSet/>
      <dgm:spPr/>
      <dgm:t>
        <a:bodyPr/>
        <a:lstStyle/>
        <a:p>
          <a:endParaRPr lang="en-US"/>
        </a:p>
      </dgm:t>
    </dgm:pt>
    <dgm:pt modelId="{E79E07D3-BAB8-4CBF-8F49-58D9E36C8334}" type="sibTrans" cxnId="{124B5100-5DFA-451F-900F-10C34E31F70E}">
      <dgm:prSet/>
      <dgm:spPr/>
      <dgm:t>
        <a:bodyPr/>
        <a:lstStyle/>
        <a:p>
          <a:endParaRPr lang="en-US"/>
        </a:p>
      </dgm:t>
    </dgm:pt>
    <dgm:pt modelId="{E98991E1-DAA7-4AE4-B0F4-80A916508FC8}">
      <dgm:prSet phldrT="[Text]"/>
      <dgm:spPr/>
      <dgm:t>
        <a:bodyPr/>
        <a:lstStyle/>
        <a:p>
          <a:r>
            <a:rPr lang="en-US" dirty="0" smtClean="0"/>
            <a:t>RBI nationalized</a:t>
          </a:r>
          <a:endParaRPr lang="en-US" dirty="0"/>
        </a:p>
      </dgm:t>
    </dgm:pt>
    <dgm:pt modelId="{CC3BF5AE-D9A9-4F08-8F71-DC3F8E3D08C9}" type="parTrans" cxnId="{5AF4CE24-2790-445E-B6FD-6C3FAF6E6C1A}">
      <dgm:prSet/>
      <dgm:spPr/>
      <dgm:t>
        <a:bodyPr/>
        <a:lstStyle/>
        <a:p>
          <a:endParaRPr lang="en-US"/>
        </a:p>
      </dgm:t>
    </dgm:pt>
    <dgm:pt modelId="{E740921C-5659-45F9-962B-826B1A8FD43A}" type="sibTrans" cxnId="{5AF4CE24-2790-445E-B6FD-6C3FAF6E6C1A}">
      <dgm:prSet/>
      <dgm:spPr/>
      <dgm:t>
        <a:bodyPr/>
        <a:lstStyle/>
        <a:p>
          <a:endParaRPr lang="en-US"/>
        </a:p>
      </dgm:t>
    </dgm:pt>
    <dgm:pt modelId="{AE04F8C6-284B-43EA-BA13-544E3CBF9365}">
      <dgm:prSet phldrT="[Text]"/>
      <dgm:spPr/>
      <dgm:t>
        <a:bodyPr/>
        <a:lstStyle/>
        <a:p>
          <a:r>
            <a:rPr lang="en-US" dirty="0" smtClean="0"/>
            <a:t>1955</a:t>
          </a:r>
          <a:endParaRPr lang="en-US" dirty="0"/>
        </a:p>
      </dgm:t>
    </dgm:pt>
    <dgm:pt modelId="{FC10B471-7AD8-4AB4-B396-25B4267E028D}" type="parTrans" cxnId="{A0E97C19-878B-40A0-8CB8-DC32C0779891}">
      <dgm:prSet/>
      <dgm:spPr/>
      <dgm:t>
        <a:bodyPr/>
        <a:lstStyle/>
        <a:p>
          <a:endParaRPr lang="en-US"/>
        </a:p>
      </dgm:t>
    </dgm:pt>
    <dgm:pt modelId="{226856C0-12C3-4A0D-8484-E1DC96067D83}" type="sibTrans" cxnId="{A0E97C19-878B-40A0-8CB8-DC32C0779891}">
      <dgm:prSet/>
      <dgm:spPr/>
      <dgm:t>
        <a:bodyPr/>
        <a:lstStyle/>
        <a:p>
          <a:endParaRPr lang="en-US"/>
        </a:p>
      </dgm:t>
    </dgm:pt>
    <dgm:pt modelId="{2E0F8294-7965-4B8B-9470-A7E3EB776716}">
      <dgm:prSet phldrT="[Text]"/>
      <dgm:spPr/>
      <dgm:t>
        <a:bodyPr/>
        <a:lstStyle/>
        <a:p>
          <a:r>
            <a:rPr lang="en-US" dirty="0" smtClean="0"/>
            <a:t>Imperial Bank-&gt;SBI </a:t>
          </a:r>
          <a:endParaRPr lang="en-US" dirty="0"/>
        </a:p>
      </dgm:t>
    </dgm:pt>
    <dgm:pt modelId="{B5475867-1029-4CDD-A266-A1FDB179BD13}" type="parTrans" cxnId="{96E50647-7E8A-4958-BC02-9E653B57C7CC}">
      <dgm:prSet/>
      <dgm:spPr/>
      <dgm:t>
        <a:bodyPr/>
        <a:lstStyle/>
        <a:p>
          <a:endParaRPr lang="en-US"/>
        </a:p>
      </dgm:t>
    </dgm:pt>
    <dgm:pt modelId="{AC18791F-660A-4640-8EFD-183BAAD26AFC}" type="sibTrans" cxnId="{96E50647-7E8A-4958-BC02-9E653B57C7CC}">
      <dgm:prSet/>
      <dgm:spPr/>
      <dgm:t>
        <a:bodyPr/>
        <a:lstStyle/>
        <a:p>
          <a:endParaRPr lang="en-US"/>
        </a:p>
      </dgm:t>
    </dgm:pt>
    <dgm:pt modelId="{18C5E2D2-6F75-401E-AD2D-2F03B3795D5F}">
      <dgm:prSet phldrT="[Text]"/>
      <dgm:spPr/>
      <dgm:t>
        <a:bodyPr/>
        <a:lstStyle/>
        <a:p>
          <a:r>
            <a:rPr lang="en-US" dirty="0" smtClean="0"/>
            <a:t>Private Banks</a:t>
          </a:r>
          <a:endParaRPr lang="en-US" dirty="0"/>
        </a:p>
      </dgm:t>
    </dgm:pt>
    <dgm:pt modelId="{09280D4B-A1E2-4787-BF94-DD58960FBBDA}" type="parTrans" cxnId="{D62AB048-D40A-484A-81F9-917FE06DEEAD}">
      <dgm:prSet/>
      <dgm:spPr/>
      <dgm:t>
        <a:bodyPr/>
        <a:lstStyle/>
        <a:p>
          <a:endParaRPr lang="en-US"/>
        </a:p>
      </dgm:t>
    </dgm:pt>
    <dgm:pt modelId="{789CB11A-30FC-4F37-BC13-8B1BC7CF7011}" type="sibTrans" cxnId="{D62AB048-D40A-484A-81F9-917FE06DEEAD}">
      <dgm:prSet/>
      <dgm:spPr/>
      <dgm:t>
        <a:bodyPr/>
        <a:lstStyle/>
        <a:p>
          <a:endParaRPr lang="en-US"/>
        </a:p>
      </dgm:t>
    </dgm:pt>
    <dgm:pt modelId="{EF9BFA84-243B-4265-AE9A-B4BCB8BAEE77}">
      <dgm:prSet phldrT="[Text]"/>
      <dgm:spPr/>
      <dgm:t>
        <a:bodyPr/>
        <a:lstStyle/>
        <a:p>
          <a:r>
            <a:rPr lang="en-US" dirty="0" smtClean="0"/>
            <a:t>1969 (14 banks)</a:t>
          </a:r>
          <a:endParaRPr lang="en-US" dirty="0"/>
        </a:p>
      </dgm:t>
    </dgm:pt>
    <dgm:pt modelId="{3D6306F3-8B3E-409E-B3B7-A773376EB44D}" type="parTrans" cxnId="{6892AC86-6CC3-4807-837B-750B4517513E}">
      <dgm:prSet/>
      <dgm:spPr/>
      <dgm:t>
        <a:bodyPr/>
        <a:lstStyle/>
        <a:p>
          <a:endParaRPr lang="en-US"/>
        </a:p>
      </dgm:t>
    </dgm:pt>
    <dgm:pt modelId="{B68FB739-11B5-43E8-82EF-AFA7F9FDCF4B}" type="sibTrans" cxnId="{6892AC86-6CC3-4807-837B-750B4517513E}">
      <dgm:prSet/>
      <dgm:spPr/>
      <dgm:t>
        <a:bodyPr/>
        <a:lstStyle/>
        <a:p>
          <a:endParaRPr lang="en-US"/>
        </a:p>
      </dgm:t>
    </dgm:pt>
    <dgm:pt modelId="{93CC47F5-3503-478A-B2DA-6B89B73AC0AE}">
      <dgm:prSet phldrT="[Text]"/>
      <dgm:spPr/>
      <dgm:t>
        <a:bodyPr/>
        <a:lstStyle/>
        <a:p>
          <a:r>
            <a:rPr lang="en-US" dirty="0" smtClean="0"/>
            <a:t>1980 (6 banks)</a:t>
          </a:r>
          <a:endParaRPr lang="en-US" dirty="0"/>
        </a:p>
      </dgm:t>
    </dgm:pt>
    <dgm:pt modelId="{0A77AFFD-F7AF-42BE-8AD8-A53C07080475}" type="parTrans" cxnId="{3DDE0DE9-46C6-4E56-A5F6-317989D6D7DD}">
      <dgm:prSet/>
      <dgm:spPr/>
      <dgm:t>
        <a:bodyPr/>
        <a:lstStyle/>
        <a:p>
          <a:endParaRPr lang="en-US"/>
        </a:p>
      </dgm:t>
    </dgm:pt>
    <dgm:pt modelId="{2AC1FE51-BE24-46D7-8DAE-35BC774F147A}" type="sibTrans" cxnId="{3DDE0DE9-46C6-4E56-A5F6-317989D6D7DD}">
      <dgm:prSet/>
      <dgm:spPr/>
      <dgm:t>
        <a:bodyPr/>
        <a:lstStyle/>
        <a:p>
          <a:endParaRPr lang="en-US"/>
        </a:p>
      </dgm:t>
    </dgm:pt>
    <dgm:pt modelId="{2212040E-BEC3-4A1A-B5EB-DA873EA9BCD9}" type="pres">
      <dgm:prSet presAssocID="{DDC8C406-D440-4620-B38F-450AEE83D08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43BD62-2DC9-4517-B87A-5087B0D5E4C0}" type="pres">
      <dgm:prSet presAssocID="{34066199-985B-4558-A47B-286C4B9EE09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7A8DBD-170E-4EFA-9AC9-F7651B96DCED}" type="pres">
      <dgm:prSet presAssocID="{34066199-985B-4558-A47B-286C4B9EE098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5C290-3446-4C77-BADF-5275F330599C}" type="pres">
      <dgm:prSet presAssocID="{AE04F8C6-284B-43EA-BA13-544E3CBF936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072CC2-32C5-446C-9E6D-3E05253699C5}" type="pres">
      <dgm:prSet presAssocID="{AE04F8C6-284B-43EA-BA13-544E3CBF9365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AD532B-84F1-41E9-B76F-7E35B3DF2E83}" type="pres">
      <dgm:prSet presAssocID="{18C5E2D2-6F75-401E-AD2D-2F03B3795D5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A1C87-0045-4388-BE68-74DD3A056855}" type="pres">
      <dgm:prSet presAssocID="{18C5E2D2-6F75-401E-AD2D-2F03B3795D5F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949B52-10E9-4A5B-A5E7-FE08353FFF6D}" type="presOf" srcId="{34066199-985B-4558-A47B-286C4B9EE098}" destId="{0743BD62-2DC9-4517-B87A-5087B0D5E4C0}" srcOrd="0" destOrd="0" presId="urn:microsoft.com/office/officeart/2005/8/layout/vList2"/>
    <dgm:cxn modelId="{3DDE0DE9-46C6-4E56-A5F6-317989D6D7DD}" srcId="{18C5E2D2-6F75-401E-AD2D-2F03B3795D5F}" destId="{93CC47F5-3503-478A-B2DA-6B89B73AC0AE}" srcOrd="1" destOrd="0" parTransId="{0A77AFFD-F7AF-42BE-8AD8-A53C07080475}" sibTransId="{2AC1FE51-BE24-46D7-8DAE-35BC774F147A}"/>
    <dgm:cxn modelId="{165750FD-08CB-46BE-B69F-33782CEE98AB}" type="presOf" srcId="{2E0F8294-7965-4B8B-9470-A7E3EB776716}" destId="{0E072CC2-32C5-446C-9E6D-3E05253699C5}" srcOrd="0" destOrd="0" presId="urn:microsoft.com/office/officeart/2005/8/layout/vList2"/>
    <dgm:cxn modelId="{DD753072-2A41-4DDD-8DE6-19603D41B348}" type="presOf" srcId="{18C5E2D2-6F75-401E-AD2D-2F03B3795D5F}" destId="{0AAD532B-84F1-41E9-B76F-7E35B3DF2E83}" srcOrd="0" destOrd="0" presId="urn:microsoft.com/office/officeart/2005/8/layout/vList2"/>
    <dgm:cxn modelId="{5AF4CE24-2790-445E-B6FD-6C3FAF6E6C1A}" srcId="{34066199-985B-4558-A47B-286C4B9EE098}" destId="{E98991E1-DAA7-4AE4-B0F4-80A916508FC8}" srcOrd="0" destOrd="0" parTransId="{CC3BF5AE-D9A9-4F08-8F71-DC3F8E3D08C9}" sibTransId="{E740921C-5659-45F9-962B-826B1A8FD43A}"/>
    <dgm:cxn modelId="{6866A9AE-B3DA-470D-90EF-116D0A87CAC1}" type="presOf" srcId="{DDC8C406-D440-4620-B38F-450AEE83D08B}" destId="{2212040E-BEC3-4A1A-B5EB-DA873EA9BCD9}" srcOrd="0" destOrd="0" presId="urn:microsoft.com/office/officeart/2005/8/layout/vList2"/>
    <dgm:cxn modelId="{6892AC86-6CC3-4807-837B-750B4517513E}" srcId="{18C5E2D2-6F75-401E-AD2D-2F03B3795D5F}" destId="{EF9BFA84-243B-4265-AE9A-B4BCB8BAEE77}" srcOrd="0" destOrd="0" parTransId="{3D6306F3-8B3E-409E-B3B7-A773376EB44D}" sibTransId="{B68FB739-11B5-43E8-82EF-AFA7F9FDCF4B}"/>
    <dgm:cxn modelId="{EA8BE7D3-F102-4DFB-9F55-D4CFBF053115}" type="presOf" srcId="{93CC47F5-3503-478A-B2DA-6B89B73AC0AE}" destId="{6D4A1C87-0045-4388-BE68-74DD3A056855}" srcOrd="0" destOrd="1" presId="urn:microsoft.com/office/officeart/2005/8/layout/vList2"/>
    <dgm:cxn modelId="{D62AB048-D40A-484A-81F9-917FE06DEEAD}" srcId="{DDC8C406-D440-4620-B38F-450AEE83D08B}" destId="{18C5E2D2-6F75-401E-AD2D-2F03B3795D5F}" srcOrd="2" destOrd="0" parTransId="{09280D4B-A1E2-4787-BF94-DD58960FBBDA}" sibTransId="{789CB11A-30FC-4F37-BC13-8B1BC7CF7011}"/>
    <dgm:cxn modelId="{AD9B4E2C-1B75-4DE2-86A8-7B3126C8932C}" type="presOf" srcId="{AE04F8C6-284B-43EA-BA13-544E3CBF9365}" destId="{C055C290-3446-4C77-BADF-5275F330599C}" srcOrd="0" destOrd="0" presId="urn:microsoft.com/office/officeart/2005/8/layout/vList2"/>
    <dgm:cxn modelId="{EDC6FF60-93DB-4D56-890E-0B4FF00E6BFB}" type="presOf" srcId="{EF9BFA84-243B-4265-AE9A-B4BCB8BAEE77}" destId="{6D4A1C87-0045-4388-BE68-74DD3A056855}" srcOrd="0" destOrd="0" presId="urn:microsoft.com/office/officeart/2005/8/layout/vList2"/>
    <dgm:cxn modelId="{A0E97C19-878B-40A0-8CB8-DC32C0779891}" srcId="{DDC8C406-D440-4620-B38F-450AEE83D08B}" destId="{AE04F8C6-284B-43EA-BA13-544E3CBF9365}" srcOrd="1" destOrd="0" parTransId="{FC10B471-7AD8-4AB4-B396-25B4267E028D}" sibTransId="{226856C0-12C3-4A0D-8484-E1DC96067D83}"/>
    <dgm:cxn modelId="{96E50647-7E8A-4958-BC02-9E653B57C7CC}" srcId="{AE04F8C6-284B-43EA-BA13-544E3CBF9365}" destId="{2E0F8294-7965-4B8B-9470-A7E3EB776716}" srcOrd="0" destOrd="0" parTransId="{B5475867-1029-4CDD-A266-A1FDB179BD13}" sibTransId="{AC18791F-660A-4640-8EFD-183BAAD26AFC}"/>
    <dgm:cxn modelId="{CE32B424-C321-4DC9-80D1-79BEC7792BD0}" type="presOf" srcId="{E98991E1-DAA7-4AE4-B0F4-80A916508FC8}" destId="{4B7A8DBD-170E-4EFA-9AC9-F7651B96DCED}" srcOrd="0" destOrd="0" presId="urn:microsoft.com/office/officeart/2005/8/layout/vList2"/>
    <dgm:cxn modelId="{124B5100-5DFA-451F-900F-10C34E31F70E}" srcId="{DDC8C406-D440-4620-B38F-450AEE83D08B}" destId="{34066199-985B-4558-A47B-286C4B9EE098}" srcOrd="0" destOrd="0" parTransId="{ECD71603-F0CB-487F-B682-660FD0BC05F3}" sibTransId="{E79E07D3-BAB8-4CBF-8F49-58D9E36C8334}"/>
    <dgm:cxn modelId="{F60616FC-A786-4F61-ABC9-C073659B3F6F}" type="presParOf" srcId="{2212040E-BEC3-4A1A-B5EB-DA873EA9BCD9}" destId="{0743BD62-2DC9-4517-B87A-5087B0D5E4C0}" srcOrd="0" destOrd="0" presId="urn:microsoft.com/office/officeart/2005/8/layout/vList2"/>
    <dgm:cxn modelId="{11233CD5-80E2-4A41-B263-B5D55A5F16BA}" type="presParOf" srcId="{2212040E-BEC3-4A1A-B5EB-DA873EA9BCD9}" destId="{4B7A8DBD-170E-4EFA-9AC9-F7651B96DCED}" srcOrd="1" destOrd="0" presId="urn:microsoft.com/office/officeart/2005/8/layout/vList2"/>
    <dgm:cxn modelId="{C85916E5-AA64-4285-94C2-93B32AA89B80}" type="presParOf" srcId="{2212040E-BEC3-4A1A-B5EB-DA873EA9BCD9}" destId="{C055C290-3446-4C77-BADF-5275F330599C}" srcOrd="2" destOrd="0" presId="urn:microsoft.com/office/officeart/2005/8/layout/vList2"/>
    <dgm:cxn modelId="{DC0EC6D2-22DA-47BE-8E72-C422B37A229E}" type="presParOf" srcId="{2212040E-BEC3-4A1A-B5EB-DA873EA9BCD9}" destId="{0E072CC2-32C5-446C-9E6D-3E05253699C5}" srcOrd="3" destOrd="0" presId="urn:microsoft.com/office/officeart/2005/8/layout/vList2"/>
    <dgm:cxn modelId="{E18EBCDE-B979-406D-BD85-BA0298E8A943}" type="presParOf" srcId="{2212040E-BEC3-4A1A-B5EB-DA873EA9BCD9}" destId="{0AAD532B-84F1-41E9-B76F-7E35B3DF2E83}" srcOrd="4" destOrd="0" presId="urn:microsoft.com/office/officeart/2005/8/layout/vList2"/>
    <dgm:cxn modelId="{0AC4EEB7-F8F6-4D8A-A1F8-9C58AA8AC44B}" type="presParOf" srcId="{2212040E-BEC3-4A1A-B5EB-DA873EA9BCD9}" destId="{6D4A1C87-0045-4388-BE68-74DD3A05685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DC8C406-D440-4620-B38F-450AEE83D08B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0F8302A-26B0-47F8-9C47-63F445CD5A21}">
      <dgm:prSet phldrT="[Text]"/>
      <dgm:spPr/>
      <dgm:t>
        <a:bodyPr/>
        <a:lstStyle/>
        <a:p>
          <a:r>
            <a:rPr lang="en-US" dirty="0" smtClean="0"/>
            <a:t>1956 (Corporation)</a:t>
          </a:r>
          <a:endParaRPr lang="en-US" dirty="0"/>
        </a:p>
      </dgm:t>
    </dgm:pt>
    <dgm:pt modelId="{7B0636A7-35EA-4135-B78C-B5A691928D1F}" type="parTrans" cxnId="{A86F7D24-1F32-4A77-B17E-49294B085C9D}">
      <dgm:prSet/>
      <dgm:spPr/>
      <dgm:t>
        <a:bodyPr/>
        <a:lstStyle/>
        <a:p>
          <a:endParaRPr lang="en-US"/>
        </a:p>
      </dgm:t>
    </dgm:pt>
    <dgm:pt modelId="{DF8E5049-F6AD-49D4-81BD-12AC1A4F998F}" type="sibTrans" cxnId="{A86F7D24-1F32-4A77-B17E-49294B085C9D}">
      <dgm:prSet/>
      <dgm:spPr/>
      <dgm:t>
        <a:bodyPr/>
        <a:lstStyle/>
        <a:p>
          <a:endParaRPr lang="en-US"/>
        </a:p>
      </dgm:t>
    </dgm:pt>
    <dgm:pt modelId="{72B10A31-7DA6-4EC7-9865-0387466688BF}">
      <dgm:prSet phldrT="[Text]"/>
      <dgm:spPr/>
      <dgm:t>
        <a:bodyPr/>
        <a:lstStyle/>
        <a:p>
          <a:r>
            <a:rPr lang="en-US" dirty="0" smtClean="0"/>
            <a:t>LIC Act took over ~245 desi, foreign, provident society &amp; insurance co.</a:t>
          </a:r>
          <a:endParaRPr lang="en-US" dirty="0"/>
        </a:p>
      </dgm:t>
    </dgm:pt>
    <dgm:pt modelId="{5A571CC7-995A-45A6-8212-82857E9DCA4B}" type="parTrans" cxnId="{58015E57-7ACD-4CBD-AA29-D7EDEE13C673}">
      <dgm:prSet/>
      <dgm:spPr/>
      <dgm:t>
        <a:bodyPr/>
        <a:lstStyle/>
        <a:p>
          <a:endParaRPr lang="en-US"/>
        </a:p>
      </dgm:t>
    </dgm:pt>
    <dgm:pt modelId="{1F218BE7-54FE-40C8-BCA8-50C9637C4B51}" type="sibTrans" cxnId="{58015E57-7ACD-4CBD-AA29-D7EDEE13C673}">
      <dgm:prSet/>
      <dgm:spPr/>
      <dgm:t>
        <a:bodyPr/>
        <a:lstStyle/>
        <a:p>
          <a:endParaRPr lang="en-US"/>
        </a:p>
      </dgm:t>
    </dgm:pt>
    <dgm:pt modelId="{8E74E138-B9B7-4D01-8721-F7AFC0BC43AA}">
      <dgm:prSet phldrT="[Text]"/>
      <dgm:spPr/>
      <dgm:t>
        <a:bodyPr/>
        <a:lstStyle/>
        <a:p>
          <a:r>
            <a:rPr lang="en-US" dirty="0" smtClean="0"/>
            <a:t>1972 (Corporation)</a:t>
          </a:r>
          <a:endParaRPr lang="en-US" dirty="0"/>
        </a:p>
      </dgm:t>
    </dgm:pt>
    <dgm:pt modelId="{32CB383D-4EB0-4F61-B721-4CC972206B8E}" type="parTrans" cxnId="{27DE6E56-319F-4C4E-94A4-8C6EA72FFF67}">
      <dgm:prSet/>
      <dgm:spPr/>
      <dgm:t>
        <a:bodyPr/>
        <a:lstStyle/>
        <a:p>
          <a:endParaRPr lang="en-US"/>
        </a:p>
      </dgm:t>
    </dgm:pt>
    <dgm:pt modelId="{D2799787-568E-4BF5-BCDB-421FD7D0DA9C}" type="sibTrans" cxnId="{27DE6E56-319F-4C4E-94A4-8C6EA72FFF67}">
      <dgm:prSet/>
      <dgm:spPr/>
      <dgm:t>
        <a:bodyPr/>
        <a:lstStyle/>
        <a:p>
          <a:endParaRPr lang="en-US"/>
        </a:p>
      </dgm:t>
    </dgm:pt>
    <dgm:pt modelId="{37FB8A5B-2CE4-4AE2-B027-D582820AFC93}">
      <dgm:prSet phldrT="[Text]"/>
      <dgm:spPr/>
      <dgm:t>
        <a:bodyPr/>
        <a:lstStyle/>
        <a:p>
          <a:r>
            <a:rPr lang="en-US" dirty="0" smtClean="0"/>
            <a:t>GIC &amp; its four subsidiaries took over ~107 GI </a:t>
          </a:r>
          <a:endParaRPr lang="en-US" dirty="0"/>
        </a:p>
      </dgm:t>
    </dgm:pt>
    <dgm:pt modelId="{6F426A85-A389-4909-A6B4-A4BAA628C539}" type="parTrans" cxnId="{651190D8-C93E-439B-8B69-D1A86014EF8A}">
      <dgm:prSet/>
      <dgm:spPr/>
      <dgm:t>
        <a:bodyPr/>
        <a:lstStyle/>
        <a:p>
          <a:endParaRPr lang="en-US"/>
        </a:p>
      </dgm:t>
    </dgm:pt>
    <dgm:pt modelId="{76EB12BE-9219-4B41-93B2-013945B40D9E}" type="sibTrans" cxnId="{651190D8-C93E-439B-8B69-D1A86014EF8A}">
      <dgm:prSet/>
      <dgm:spPr/>
      <dgm:t>
        <a:bodyPr/>
        <a:lstStyle/>
        <a:p>
          <a:endParaRPr lang="en-US"/>
        </a:p>
      </dgm:t>
    </dgm:pt>
    <dgm:pt modelId="{2212040E-BEC3-4A1A-B5EB-DA873EA9BCD9}" type="pres">
      <dgm:prSet presAssocID="{DDC8C406-D440-4620-B38F-450AEE83D08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D78D5D-28CD-4D76-A775-47FE795B59AF}" type="pres">
      <dgm:prSet presAssocID="{F0F8302A-26B0-47F8-9C47-63F445CD5A21}" presName="parentText" presStyleLbl="node1" presStyleIdx="0" presStyleCnt="2" custScaleY="7976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A09036-4211-42A8-87A9-35EAA22335A6}" type="pres">
      <dgm:prSet presAssocID="{F0F8302A-26B0-47F8-9C47-63F445CD5A21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39F9C-7C55-492E-885B-C72633F8D53F}" type="pres">
      <dgm:prSet presAssocID="{8E74E138-B9B7-4D01-8721-F7AFC0BC43AA}" presName="parentText" presStyleLbl="node1" presStyleIdx="1" presStyleCnt="2" custScaleY="7976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6ECA-32E4-4A5C-BA3B-CF6E106A4259}" type="pres">
      <dgm:prSet presAssocID="{8E74E138-B9B7-4D01-8721-F7AFC0BC43A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1E42F4-A574-4E85-9352-BD385060F6D7}" type="presOf" srcId="{72B10A31-7DA6-4EC7-9865-0387466688BF}" destId="{24A09036-4211-42A8-87A9-35EAA22335A6}" srcOrd="0" destOrd="0" presId="urn:microsoft.com/office/officeart/2005/8/layout/vList2"/>
    <dgm:cxn modelId="{A86F7D24-1F32-4A77-B17E-49294B085C9D}" srcId="{DDC8C406-D440-4620-B38F-450AEE83D08B}" destId="{F0F8302A-26B0-47F8-9C47-63F445CD5A21}" srcOrd="0" destOrd="0" parTransId="{7B0636A7-35EA-4135-B78C-B5A691928D1F}" sibTransId="{DF8E5049-F6AD-49D4-81BD-12AC1A4F998F}"/>
    <dgm:cxn modelId="{27DE6E56-319F-4C4E-94A4-8C6EA72FFF67}" srcId="{DDC8C406-D440-4620-B38F-450AEE83D08B}" destId="{8E74E138-B9B7-4D01-8721-F7AFC0BC43AA}" srcOrd="1" destOrd="0" parTransId="{32CB383D-4EB0-4F61-B721-4CC972206B8E}" sibTransId="{D2799787-568E-4BF5-BCDB-421FD7D0DA9C}"/>
    <dgm:cxn modelId="{58015E57-7ACD-4CBD-AA29-D7EDEE13C673}" srcId="{F0F8302A-26B0-47F8-9C47-63F445CD5A21}" destId="{72B10A31-7DA6-4EC7-9865-0387466688BF}" srcOrd="0" destOrd="0" parTransId="{5A571CC7-995A-45A6-8212-82857E9DCA4B}" sibTransId="{1F218BE7-54FE-40C8-BCA8-50C9637C4B51}"/>
    <dgm:cxn modelId="{B0246CA5-3B3A-4FC3-8D60-CAF7A05AA3D2}" type="presOf" srcId="{37FB8A5B-2CE4-4AE2-B027-D582820AFC93}" destId="{C88D6ECA-32E4-4A5C-BA3B-CF6E106A4259}" srcOrd="0" destOrd="0" presId="urn:microsoft.com/office/officeart/2005/8/layout/vList2"/>
    <dgm:cxn modelId="{7306D036-FD09-4D8E-A3A0-F6D96E8BBE9A}" type="presOf" srcId="{F0F8302A-26B0-47F8-9C47-63F445CD5A21}" destId="{1CD78D5D-28CD-4D76-A775-47FE795B59AF}" srcOrd="0" destOrd="0" presId="urn:microsoft.com/office/officeart/2005/8/layout/vList2"/>
    <dgm:cxn modelId="{6866A9AE-B3DA-470D-90EF-116D0A87CAC1}" type="presOf" srcId="{DDC8C406-D440-4620-B38F-450AEE83D08B}" destId="{2212040E-BEC3-4A1A-B5EB-DA873EA9BCD9}" srcOrd="0" destOrd="0" presId="urn:microsoft.com/office/officeart/2005/8/layout/vList2"/>
    <dgm:cxn modelId="{C7909B75-9762-4D0D-A774-A26AFD867C3A}" type="presOf" srcId="{8E74E138-B9B7-4D01-8721-F7AFC0BC43AA}" destId="{B4D39F9C-7C55-492E-885B-C72633F8D53F}" srcOrd="0" destOrd="0" presId="urn:microsoft.com/office/officeart/2005/8/layout/vList2"/>
    <dgm:cxn modelId="{651190D8-C93E-439B-8B69-D1A86014EF8A}" srcId="{8E74E138-B9B7-4D01-8721-F7AFC0BC43AA}" destId="{37FB8A5B-2CE4-4AE2-B027-D582820AFC93}" srcOrd="0" destOrd="0" parTransId="{6F426A85-A389-4909-A6B4-A4BAA628C539}" sibTransId="{76EB12BE-9219-4B41-93B2-013945B40D9E}"/>
    <dgm:cxn modelId="{AFEC4F8B-46C8-4B5F-A9E7-8F6565549804}" type="presParOf" srcId="{2212040E-BEC3-4A1A-B5EB-DA873EA9BCD9}" destId="{1CD78D5D-28CD-4D76-A775-47FE795B59AF}" srcOrd="0" destOrd="0" presId="urn:microsoft.com/office/officeart/2005/8/layout/vList2"/>
    <dgm:cxn modelId="{927C5B85-622E-4560-AAC3-65B912762665}" type="presParOf" srcId="{2212040E-BEC3-4A1A-B5EB-DA873EA9BCD9}" destId="{24A09036-4211-42A8-87A9-35EAA22335A6}" srcOrd="1" destOrd="0" presId="urn:microsoft.com/office/officeart/2005/8/layout/vList2"/>
    <dgm:cxn modelId="{E2641317-174E-4FB1-A56A-D958F79E8B49}" type="presParOf" srcId="{2212040E-BEC3-4A1A-B5EB-DA873EA9BCD9}" destId="{B4D39F9C-7C55-492E-885B-C72633F8D53F}" srcOrd="2" destOrd="0" presId="urn:microsoft.com/office/officeart/2005/8/layout/vList2"/>
    <dgm:cxn modelId="{B7E6FF1F-A0F9-45F9-AB6F-7A1A4CCAC066}" type="presParOf" srcId="{2212040E-BEC3-4A1A-B5EB-DA873EA9BCD9}" destId="{C88D6ECA-32E4-4A5C-BA3B-CF6E106A425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D5D2E77-562C-4D0F-8B82-CE53D3C7449D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F84747-2048-47C2-9AC9-52EEBF3E6FAB}">
      <dgm:prSet phldrT="[Text]"/>
      <dgm:spPr/>
      <dgm:t>
        <a:bodyPr/>
        <a:lstStyle/>
        <a:p>
          <a:r>
            <a:rPr lang="en-US" dirty="0" smtClean="0"/>
            <a:t>Government</a:t>
          </a:r>
          <a:endParaRPr lang="en-US" dirty="0"/>
        </a:p>
      </dgm:t>
    </dgm:pt>
    <dgm:pt modelId="{6887617A-B148-4A9E-AF2E-3931EB9B9DB4}" type="parTrans" cxnId="{01DA2244-A7BE-4668-8F88-EC380EA0B83D}">
      <dgm:prSet/>
      <dgm:spPr/>
      <dgm:t>
        <a:bodyPr/>
        <a:lstStyle/>
        <a:p>
          <a:endParaRPr lang="en-US"/>
        </a:p>
      </dgm:t>
    </dgm:pt>
    <dgm:pt modelId="{9FBD424B-116B-4C7A-AE42-EB1F35AC795F}" type="sibTrans" cxnId="{01DA2244-A7BE-4668-8F88-EC380EA0B83D}">
      <dgm:prSet/>
      <dgm:spPr/>
      <dgm:t>
        <a:bodyPr/>
        <a:lstStyle/>
        <a:p>
          <a:endParaRPr lang="en-US"/>
        </a:p>
      </dgm:t>
    </dgm:pt>
    <dgm:pt modelId="{8B8EF645-9603-4E0D-A819-A5E8287083AF}">
      <dgm:prSet phldrT="[Text]"/>
      <dgm:spPr/>
      <dgm:t>
        <a:bodyPr/>
        <a:lstStyle/>
        <a:p>
          <a:r>
            <a:rPr lang="en-US" dirty="0" smtClean="0"/>
            <a:t>GIC</a:t>
          </a:r>
          <a:endParaRPr lang="en-US" dirty="0"/>
        </a:p>
      </dgm:t>
    </dgm:pt>
    <dgm:pt modelId="{628DDB5A-0588-4072-B7B6-A31232D67397}" type="parTrans" cxnId="{3C48EB6C-F365-416E-A659-8B278C7541C1}">
      <dgm:prSet/>
      <dgm:spPr/>
      <dgm:t>
        <a:bodyPr/>
        <a:lstStyle/>
        <a:p>
          <a:endParaRPr lang="en-US"/>
        </a:p>
      </dgm:t>
    </dgm:pt>
    <dgm:pt modelId="{80EDA3C2-C7AE-4835-9FC8-956E91B624EF}" type="sibTrans" cxnId="{3C48EB6C-F365-416E-A659-8B278C7541C1}">
      <dgm:prSet/>
      <dgm:spPr/>
      <dgm:t>
        <a:bodyPr/>
        <a:lstStyle/>
        <a:p>
          <a:endParaRPr lang="en-US"/>
        </a:p>
      </dgm:t>
    </dgm:pt>
    <dgm:pt modelId="{E5191C9F-5729-4972-B4CE-E5A096C56CF8}">
      <dgm:prSet phldrT="[Text]"/>
      <dgm:spPr/>
      <dgm:t>
        <a:bodyPr/>
        <a:lstStyle/>
        <a:p>
          <a:r>
            <a:rPr lang="en-US" dirty="0" err="1" smtClean="0"/>
            <a:t>Natl.insurance</a:t>
          </a:r>
          <a:endParaRPr lang="en-US" dirty="0"/>
        </a:p>
      </dgm:t>
    </dgm:pt>
    <dgm:pt modelId="{3F919853-1C2B-4BED-A69A-A3514DA029E7}" type="parTrans" cxnId="{FC79EBED-719C-403F-A8C4-BCE3B1C71FB7}">
      <dgm:prSet/>
      <dgm:spPr/>
      <dgm:t>
        <a:bodyPr/>
        <a:lstStyle/>
        <a:p>
          <a:endParaRPr lang="en-US"/>
        </a:p>
      </dgm:t>
    </dgm:pt>
    <dgm:pt modelId="{5F505A44-3B67-419E-B8C4-3EABB9C0E218}" type="sibTrans" cxnId="{FC79EBED-719C-403F-A8C4-BCE3B1C71FB7}">
      <dgm:prSet/>
      <dgm:spPr/>
      <dgm:t>
        <a:bodyPr/>
        <a:lstStyle/>
        <a:p>
          <a:endParaRPr lang="en-US"/>
        </a:p>
      </dgm:t>
    </dgm:pt>
    <dgm:pt modelId="{2993696E-8937-4AB0-A1CC-C504F9066D40}">
      <dgm:prSet phldrT="[Text]"/>
      <dgm:spPr/>
      <dgm:t>
        <a:bodyPr/>
        <a:lstStyle/>
        <a:p>
          <a:r>
            <a:rPr lang="en-US" dirty="0" smtClean="0"/>
            <a:t>New India assurance</a:t>
          </a:r>
          <a:endParaRPr lang="en-US" dirty="0"/>
        </a:p>
      </dgm:t>
    </dgm:pt>
    <dgm:pt modelId="{1FE692B2-FF19-4F12-BD97-BE61E950B42C}" type="parTrans" cxnId="{7AC76C4A-725D-4832-9B1F-B36424FD8747}">
      <dgm:prSet/>
      <dgm:spPr/>
      <dgm:t>
        <a:bodyPr/>
        <a:lstStyle/>
        <a:p>
          <a:endParaRPr lang="en-US"/>
        </a:p>
      </dgm:t>
    </dgm:pt>
    <dgm:pt modelId="{0DF68543-5F8E-42FF-9ED1-4F07BA65546E}" type="sibTrans" cxnId="{7AC76C4A-725D-4832-9B1F-B36424FD8747}">
      <dgm:prSet/>
      <dgm:spPr/>
      <dgm:t>
        <a:bodyPr/>
        <a:lstStyle/>
        <a:p>
          <a:endParaRPr lang="en-US"/>
        </a:p>
      </dgm:t>
    </dgm:pt>
    <dgm:pt modelId="{2FCCC3D8-98F7-4562-9C25-C46BE3729387}">
      <dgm:prSet phldrT="[Text]"/>
      <dgm:spPr/>
      <dgm:t>
        <a:bodyPr/>
        <a:lstStyle/>
        <a:p>
          <a:r>
            <a:rPr lang="en-US" dirty="0" smtClean="0"/>
            <a:t>United India</a:t>
          </a:r>
          <a:endParaRPr lang="en-US" dirty="0"/>
        </a:p>
      </dgm:t>
    </dgm:pt>
    <dgm:pt modelId="{067D430F-2224-4F41-AD42-FAD48DF9DF78}" type="parTrans" cxnId="{D9A1266D-948F-46E7-AC1C-07FDB8FBAA5E}">
      <dgm:prSet/>
      <dgm:spPr/>
      <dgm:t>
        <a:bodyPr/>
        <a:lstStyle/>
        <a:p>
          <a:endParaRPr lang="en-US"/>
        </a:p>
      </dgm:t>
    </dgm:pt>
    <dgm:pt modelId="{C4821386-062D-45FF-9464-1CD945AF5DBC}" type="sibTrans" cxnId="{D9A1266D-948F-46E7-AC1C-07FDB8FBAA5E}">
      <dgm:prSet/>
      <dgm:spPr/>
      <dgm:t>
        <a:bodyPr/>
        <a:lstStyle/>
        <a:p>
          <a:endParaRPr lang="en-US"/>
        </a:p>
      </dgm:t>
    </dgm:pt>
    <dgm:pt modelId="{FCBB18B1-560D-4D87-ACFC-6543A0D81611}">
      <dgm:prSet phldrT="[Text]"/>
      <dgm:spPr/>
      <dgm:t>
        <a:bodyPr/>
        <a:lstStyle/>
        <a:p>
          <a:r>
            <a:rPr lang="en-US" dirty="0" smtClean="0"/>
            <a:t>Oriental</a:t>
          </a:r>
          <a:endParaRPr lang="en-US" dirty="0"/>
        </a:p>
      </dgm:t>
    </dgm:pt>
    <dgm:pt modelId="{4B97B8FC-18D8-4C62-9CAF-59678ED017D3}" type="parTrans" cxnId="{28531D65-D7D4-49C1-A1B6-447795A76BF0}">
      <dgm:prSet/>
      <dgm:spPr/>
      <dgm:t>
        <a:bodyPr/>
        <a:lstStyle/>
        <a:p>
          <a:endParaRPr lang="en-US"/>
        </a:p>
      </dgm:t>
    </dgm:pt>
    <dgm:pt modelId="{BA9479D9-CF9B-47F8-B54D-00856018B71F}" type="sibTrans" cxnId="{28531D65-D7D4-49C1-A1B6-447795A76BF0}">
      <dgm:prSet/>
      <dgm:spPr/>
      <dgm:t>
        <a:bodyPr/>
        <a:lstStyle/>
        <a:p>
          <a:endParaRPr lang="en-US"/>
        </a:p>
      </dgm:t>
    </dgm:pt>
    <dgm:pt modelId="{05F3194E-D074-4F26-A4BC-1D5F0F04779D}">
      <dgm:prSet phldrT="[Text]"/>
      <dgm:spPr/>
      <dgm:t>
        <a:bodyPr/>
        <a:lstStyle/>
        <a:p>
          <a:r>
            <a:rPr lang="en-US" dirty="0" smtClean="0"/>
            <a:t>Holding</a:t>
          </a:r>
          <a:endParaRPr lang="en-US" dirty="0"/>
        </a:p>
      </dgm:t>
    </dgm:pt>
    <dgm:pt modelId="{C846B7DC-DEB8-4B26-9B33-A631ADF82BDA}" type="parTrans" cxnId="{D72679F4-CBA5-43BC-8103-ECECDBF2C983}">
      <dgm:prSet/>
      <dgm:spPr/>
      <dgm:t>
        <a:bodyPr/>
        <a:lstStyle/>
        <a:p>
          <a:endParaRPr lang="en-US"/>
        </a:p>
      </dgm:t>
    </dgm:pt>
    <dgm:pt modelId="{F8F13F99-4785-44B4-81BD-2BE73885C47E}" type="sibTrans" cxnId="{D72679F4-CBA5-43BC-8103-ECECDBF2C983}">
      <dgm:prSet/>
      <dgm:spPr/>
      <dgm:t>
        <a:bodyPr/>
        <a:lstStyle/>
        <a:p>
          <a:endParaRPr lang="en-US"/>
        </a:p>
      </dgm:t>
    </dgm:pt>
    <dgm:pt modelId="{22961834-EFEB-47D0-BC5F-9FE2E4D4C208}">
      <dgm:prSet phldrT="[Text]"/>
      <dgm:spPr/>
      <dgm:t>
        <a:bodyPr/>
        <a:lstStyle/>
        <a:p>
          <a:r>
            <a:rPr lang="en-US" dirty="0" smtClean="0"/>
            <a:t>Owner</a:t>
          </a:r>
          <a:endParaRPr lang="en-US" dirty="0"/>
        </a:p>
      </dgm:t>
    </dgm:pt>
    <dgm:pt modelId="{9E017895-E2A0-4BD8-8120-F93E29ADF022}" type="parTrans" cxnId="{04021472-72B5-4AC3-9DE5-AE30AF86B5B8}">
      <dgm:prSet/>
      <dgm:spPr/>
      <dgm:t>
        <a:bodyPr/>
        <a:lstStyle/>
        <a:p>
          <a:endParaRPr lang="en-US"/>
        </a:p>
      </dgm:t>
    </dgm:pt>
    <dgm:pt modelId="{5793B7A3-A501-419F-A26D-C461FC9AABE0}" type="sibTrans" cxnId="{04021472-72B5-4AC3-9DE5-AE30AF86B5B8}">
      <dgm:prSet/>
      <dgm:spPr/>
      <dgm:t>
        <a:bodyPr/>
        <a:lstStyle/>
        <a:p>
          <a:endParaRPr lang="en-US"/>
        </a:p>
      </dgm:t>
    </dgm:pt>
    <dgm:pt modelId="{626345D5-611D-4B61-92FC-9F3A9B7F5EFD}">
      <dgm:prSet phldrT="[Text]"/>
      <dgm:spPr/>
      <dgm:t>
        <a:bodyPr/>
        <a:lstStyle/>
        <a:p>
          <a:r>
            <a:rPr lang="en-US" dirty="0" smtClean="0"/>
            <a:t>Subsidiary Companies</a:t>
          </a:r>
          <a:endParaRPr lang="en-US" dirty="0"/>
        </a:p>
      </dgm:t>
    </dgm:pt>
    <dgm:pt modelId="{4D4995D4-D7D1-4195-8658-7C6AC9F0FE9C}" type="parTrans" cxnId="{D5CEDE78-C4F0-4EBC-8B2C-660925712DBD}">
      <dgm:prSet/>
      <dgm:spPr/>
      <dgm:t>
        <a:bodyPr/>
        <a:lstStyle/>
        <a:p>
          <a:endParaRPr lang="en-US"/>
        </a:p>
      </dgm:t>
    </dgm:pt>
    <dgm:pt modelId="{29BE311F-2E8F-4556-B1CA-4C9613FD28C0}" type="sibTrans" cxnId="{D5CEDE78-C4F0-4EBC-8B2C-660925712DBD}">
      <dgm:prSet/>
      <dgm:spPr/>
      <dgm:t>
        <a:bodyPr/>
        <a:lstStyle/>
        <a:p>
          <a:endParaRPr lang="en-US"/>
        </a:p>
      </dgm:t>
    </dgm:pt>
    <dgm:pt modelId="{1EA2E227-2E5F-44D2-95BE-5F36E98A55CE}" type="pres">
      <dgm:prSet presAssocID="{6D5D2E77-562C-4D0F-8B82-CE53D3C7449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25DB8A-5D93-4D68-8C95-7B28AC847856}" type="pres">
      <dgm:prSet presAssocID="{6D5D2E77-562C-4D0F-8B82-CE53D3C7449D}" presName="hierFlow" presStyleCnt="0"/>
      <dgm:spPr/>
      <dgm:t>
        <a:bodyPr/>
        <a:lstStyle/>
        <a:p>
          <a:endParaRPr lang="en-US"/>
        </a:p>
      </dgm:t>
    </dgm:pt>
    <dgm:pt modelId="{143F52F2-32B9-4D84-AFBC-0BC6C5DA5607}" type="pres">
      <dgm:prSet presAssocID="{6D5D2E77-562C-4D0F-8B82-CE53D3C7449D}" presName="firstBuf" presStyleCnt="0"/>
      <dgm:spPr/>
      <dgm:t>
        <a:bodyPr/>
        <a:lstStyle/>
        <a:p>
          <a:endParaRPr lang="en-US"/>
        </a:p>
      </dgm:t>
    </dgm:pt>
    <dgm:pt modelId="{377285F0-CF1D-44A3-AE83-5207DCAB6323}" type="pres">
      <dgm:prSet presAssocID="{6D5D2E77-562C-4D0F-8B82-CE53D3C7449D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AA788B7-58D3-413C-A769-320F5AF58153}" type="pres">
      <dgm:prSet presAssocID="{2CF84747-2048-47C2-9AC9-52EEBF3E6FAB}" presName="Name17" presStyleCnt="0"/>
      <dgm:spPr/>
      <dgm:t>
        <a:bodyPr/>
        <a:lstStyle/>
        <a:p>
          <a:endParaRPr lang="en-US"/>
        </a:p>
      </dgm:t>
    </dgm:pt>
    <dgm:pt modelId="{8014153B-4DBD-45AB-80AF-CC1A9F0EC111}" type="pres">
      <dgm:prSet presAssocID="{2CF84747-2048-47C2-9AC9-52EEBF3E6FA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E6D8F3-354B-4466-A3DD-E176746CC733}" type="pres">
      <dgm:prSet presAssocID="{2CF84747-2048-47C2-9AC9-52EEBF3E6FAB}" presName="hierChild2" presStyleCnt="0"/>
      <dgm:spPr/>
      <dgm:t>
        <a:bodyPr/>
        <a:lstStyle/>
        <a:p>
          <a:endParaRPr lang="en-US"/>
        </a:p>
      </dgm:t>
    </dgm:pt>
    <dgm:pt modelId="{7D6CBA28-7F7C-47D1-B580-BCDD6D3498B7}" type="pres">
      <dgm:prSet presAssocID="{628DDB5A-0588-4072-B7B6-A31232D67397}" presName="Name25" presStyleLbl="parChTrans1D2" presStyleIdx="0" presStyleCnt="1"/>
      <dgm:spPr/>
      <dgm:t>
        <a:bodyPr/>
        <a:lstStyle/>
        <a:p>
          <a:endParaRPr lang="en-US"/>
        </a:p>
      </dgm:t>
    </dgm:pt>
    <dgm:pt modelId="{B4624CFE-8369-4E68-BA61-4B439FC154D6}" type="pres">
      <dgm:prSet presAssocID="{628DDB5A-0588-4072-B7B6-A31232D67397}" presName="connTx" presStyleLbl="parChTrans1D2" presStyleIdx="0" presStyleCnt="1"/>
      <dgm:spPr/>
      <dgm:t>
        <a:bodyPr/>
        <a:lstStyle/>
        <a:p>
          <a:endParaRPr lang="en-US"/>
        </a:p>
      </dgm:t>
    </dgm:pt>
    <dgm:pt modelId="{C6361FCF-32BB-4511-8F3E-01FA4902F3AA}" type="pres">
      <dgm:prSet presAssocID="{8B8EF645-9603-4E0D-A819-A5E8287083AF}" presName="Name30" presStyleCnt="0"/>
      <dgm:spPr/>
      <dgm:t>
        <a:bodyPr/>
        <a:lstStyle/>
        <a:p>
          <a:endParaRPr lang="en-US"/>
        </a:p>
      </dgm:t>
    </dgm:pt>
    <dgm:pt modelId="{F5B62243-1AB4-414C-8E72-3A0B89B9544B}" type="pres">
      <dgm:prSet presAssocID="{8B8EF645-9603-4E0D-A819-A5E8287083AF}" presName="level2Shape" presStyleLbl="node2" presStyleIdx="0" presStyleCnt="1"/>
      <dgm:spPr/>
      <dgm:t>
        <a:bodyPr/>
        <a:lstStyle/>
        <a:p>
          <a:endParaRPr lang="en-US"/>
        </a:p>
      </dgm:t>
    </dgm:pt>
    <dgm:pt modelId="{9167FBA1-FD43-47BC-B9E8-3BAE8BEF4B99}" type="pres">
      <dgm:prSet presAssocID="{8B8EF645-9603-4E0D-A819-A5E8287083AF}" presName="hierChild3" presStyleCnt="0"/>
      <dgm:spPr/>
      <dgm:t>
        <a:bodyPr/>
        <a:lstStyle/>
        <a:p>
          <a:endParaRPr lang="en-US"/>
        </a:p>
      </dgm:t>
    </dgm:pt>
    <dgm:pt modelId="{E4FB17F1-8186-42AD-8CA9-3BCE98E0B7B2}" type="pres">
      <dgm:prSet presAssocID="{3F919853-1C2B-4BED-A69A-A3514DA029E7}" presName="Name25" presStyleLbl="parChTrans1D3" presStyleIdx="0" presStyleCnt="4"/>
      <dgm:spPr/>
      <dgm:t>
        <a:bodyPr/>
        <a:lstStyle/>
        <a:p>
          <a:endParaRPr lang="en-US"/>
        </a:p>
      </dgm:t>
    </dgm:pt>
    <dgm:pt modelId="{9F2B9824-EC55-4CDA-A364-49C1DC94B477}" type="pres">
      <dgm:prSet presAssocID="{3F919853-1C2B-4BED-A69A-A3514DA029E7}" presName="connTx" presStyleLbl="parChTrans1D3" presStyleIdx="0" presStyleCnt="4"/>
      <dgm:spPr/>
      <dgm:t>
        <a:bodyPr/>
        <a:lstStyle/>
        <a:p>
          <a:endParaRPr lang="en-US"/>
        </a:p>
      </dgm:t>
    </dgm:pt>
    <dgm:pt modelId="{01DA8FC2-AB16-49DF-9633-CDFD621E33F5}" type="pres">
      <dgm:prSet presAssocID="{E5191C9F-5729-4972-B4CE-E5A096C56CF8}" presName="Name30" presStyleCnt="0"/>
      <dgm:spPr/>
      <dgm:t>
        <a:bodyPr/>
        <a:lstStyle/>
        <a:p>
          <a:endParaRPr lang="en-US"/>
        </a:p>
      </dgm:t>
    </dgm:pt>
    <dgm:pt modelId="{039313FC-FD1A-460A-A218-53787CECA4C7}" type="pres">
      <dgm:prSet presAssocID="{E5191C9F-5729-4972-B4CE-E5A096C56CF8}" presName="level2Shape" presStyleLbl="node3" presStyleIdx="0" presStyleCnt="4"/>
      <dgm:spPr/>
      <dgm:t>
        <a:bodyPr/>
        <a:lstStyle/>
        <a:p>
          <a:endParaRPr lang="en-US"/>
        </a:p>
      </dgm:t>
    </dgm:pt>
    <dgm:pt modelId="{65E48408-FB32-4419-B3E2-294034A4DBCC}" type="pres">
      <dgm:prSet presAssocID="{E5191C9F-5729-4972-B4CE-E5A096C56CF8}" presName="hierChild3" presStyleCnt="0"/>
      <dgm:spPr/>
      <dgm:t>
        <a:bodyPr/>
        <a:lstStyle/>
        <a:p>
          <a:endParaRPr lang="en-US"/>
        </a:p>
      </dgm:t>
    </dgm:pt>
    <dgm:pt modelId="{7C581729-AF4F-43BE-8530-387886D402C0}" type="pres">
      <dgm:prSet presAssocID="{1FE692B2-FF19-4F12-BD97-BE61E950B42C}" presName="Name25" presStyleLbl="parChTrans1D3" presStyleIdx="1" presStyleCnt="4"/>
      <dgm:spPr/>
      <dgm:t>
        <a:bodyPr/>
        <a:lstStyle/>
        <a:p>
          <a:endParaRPr lang="en-US"/>
        </a:p>
      </dgm:t>
    </dgm:pt>
    <dgm:pt modelId="{D070D6B4-49F5-4309-9724-14AAAB0B4827}" type="pres">
      <dgm:prSet presAssocID="{1FE692B2-FF19-4F12-BD97-BE61E950B42C}" presName="connTx" presStyleLbl="parChTrans1D3" presStyleIdx="1" presStyleCnt="4"/>
      <dgm:spPr/>
      <dgm:t>
        <a:bodyPr/>
        <a:lstStyle/>
        <a:p>
          <a:endParaRPr lang="en-US"/>
        </a:p>
      </dgm:t>
    </dgm:pt>
    <dgm:pt modelId="{534CA206-5552-48BA-8949-355C67D08D09}" type="pres">
      <dgm:prSet presAssocID="{2993696E-8937-4AB0-A1CC-C504F9066D40}" presName="Name30" presStyleCnt="0"/>
      <dgm:spPr/>
      <dgm:t>
        <a:bodyPr/>
        <a:lstStyle/>
        <a:p>
          <a:endParaRPr lang="en-US"/>
        </a:p>
      </dgm:t>
    </dgm:pt>
    <dgm:pt modelId="{E829BE91-6450-45C9-8C68-5D3C0AADD910}" type="pres">
      <dgm:prSet presAssocID="{2993696E-8937-4AB0-A1CC-C504F9066D40}" presName="level2Shape" presStyleLbl="node3" presStyleIdx="1" presStyleCnt="4"/>
      <dgm:spPr/>
      <dgm:t>
        <a:bodyPr/>
        <a:lstStyle/>
        <a:p>
          <a:endParaRPr lang="en-US"/>
        </a:p>
      </dgm:t>
    </dgm:pt>
    <dgm:pt modelId="{145EC06A-2CD3-4B6B-9134-13573C0A9425}" type="pres">
      <dgm:prSet presAssocID="{2993696E-8937-4AB0-A1CC-C504F9066D40}" presName="hierChild3" presStyleCnt="0"/>
      <dgm:spPr/>
      <dgm:t>
        <a:bodyPr/>
        <a:lstStyle/>
        <a:p>
          <a:endParaRPr lang="en-US"/>
        </a:p>
      </dgm:t>
    </dgm:pt>
    <dgm:pt modelId="{3E971AA3-ACA6-43DC-B357-E3591C152262}" type="pres">
      <dgm:prSet presAssocID="{067D430F-2224-4F41-AD42-FAD48DF9DF78}" presName="Name25" presStyleLbl="parChTrans1D3" presStyleIdx="2" presStyleCnt="4"/>
      <dgm:spPr/>
      <dgm:t>
        <a:bodyPr/>
        <a:lstStyle/>
        <a:p>
          <a:endParaRPr lang="en-US"/>
        </a:p>
      </dgm:t>
    </dgm:pt>
    <dgm:pt modelId="{10B315C8-B890-444F-81F4-44FF24F538F0}" type="pres">
      <dgm:prSet presAssocID="{067D430F-2224-4F41-AD42-FAD48DF9DF78}" presName="connTx" presStyleLbl="parChTrans1D3" presStyleIdx="2" presStyleCnt="4"/>
      <dgm:spPr/>
      <dgm:t>
        <a:bodyPr/>
        <a:lstStyle/>
        <a:p>
          <a:endParaRPr lang="en-US"/>
        </a:p>
      </dgm:t>
    </dgm:pt>
    <dgm:pt modelId="{F391782C-B64D-428A-AF20-91B06CC6839E}" type="pres">
      <dgm:prSet presAssocID="{2FCCC3D8-98F7-4562-9C25-C46BE3729387}" presName="Name30" presStyleCnt="0"/>
      <dgm:spPr/>
      <dgm:t>
        <a:bodyPr/>
        <a:lstStyle/>
        <a:p>
          <a:endParaRPr lang="en-US"/>
        </a:p>
      </dgm:t>
    </dgm:pt>
    <dgm:pt modelId="{2E2AC8E5-74A2-489F-94C1-B7306F290D89}" type="pres">
      <dgm:prSet presAssocID="{2FCCC3D8-98F7-4562-9C25-C46BE3729387}" presName="level2Shape" presStyleLbl="node3" presStyleIdx="2" presStyleCnt="4"/>
      <dgm:spPr/>
      <dgm:t>
        <a:bodyPr/>
        <a:lstStyle/>
        <a:p>
          <a:endParaRPr lang="en-US"/>
        </a:p>
      </dgm:t>
    </dgm:pt>
    <dgm:pt modelId="{EA7C7178-7635-4600-8878-8D5147721ECD}" type="pres">
      <dgm:prSet presAssocID="{2FCCC3D8-98F7-4562-9C25-C46BE3729387}" presName="hierChild3" presStyleCnt="0"/>
      <dgm:spPr/>
      <dgm:t>
        <a:bodyPr/>
        <a:lstStyle/>
        <a:p>
          <a:endParaRPr lang="en-US"/>
        </a:p>
      </dgm:t>
    </dgm:pt>
    <dgm:pt modelId="{D0F0D741-B191-484B-9DD4-3A2170C09262}" type="pres">
      <dgm:prSet presAssocID="{4B97B8FC-18D8-4C62-9CAF-59678ED017D3}" presName="Name25" presStyleLbl="parChTrans1D3" presStyleIdx="3" presStyleCnt="4"/>
      <dgm:spPr/>
      <dgm:t>
        <a:bodyPr/>
        <a:lstStyle/>
        <a:p>
          <a:endParaRPr lang="en-US"/>
        </a:p>
      </dgm:t>
    </dgm:pt>
    <dgm:pt modelId="{1FA075A5-25A1-4969-BBC6-0B636B78EA53}" type="pres">
      <dgm:prSet presAssocID="{4B97B8FC-18D8-4C62-9CAF-59678ED017D3}" presName="connTx" presStyleLbl="parChTrans1D3" presStyleIdx="3" presStyleCnt="4"/>
      <dgm:spPr/>
      <dgm:t>
        <a:bodyPr/>
        <a:lstStyle/>
        <a:p>
          <a:endParaRPr lang="en-US"/>
        </a:p>
      </dgm:t>
    </dgm:pt>
    <dgm:pt modelId="{DD41B362-E166-4841-916C-27CA745966CB}" type="pres">
      <dgm:prSet presAssocID="{FCBB18B1-560D-4D87-ACFC-6543A0D81611}" presName="Name30" presStyleCnt="0"/>
      <dgm:spPr/>
      <dgm:t>
        <a:bodyPr/>
        <a:lstStyle/>
        <a:p>
          <a:endParaRPr lang="en-US"/>
        </a:p>
      </dgm:t>
    </dgm:pt>
    <dgm:pt modelId="{0B6C2A40-3B27-4DCA-A15D-4BFABB648C9A}" type="pres">
      <dgm:prSet presAssocID="{FCBB18B1-560D-4D87-ACFC-6543A0D81611}" presName="level2Shape" presStyleLbl="node3" presStyleIdx="3" presStyleCnt="4"/>
      <dgm:spPr/>
      <dgm:t>
        <a:bodyPr/>
        <a:lstStyle/>
        <a:p>
          <a:endParaRPr lang="en-US"/>
        </a:p>
      </dgm:t>
    </dgm:pt>
    <dgm:pt modelId="{AF19CED9-1EE4-4E4E-A34A-0043BC51CBEB}" type="pres">
      <dgm:prSet presAssocID="{FCBB18B1-560D-4D87-ACFC-6543A0D81611}" presName="hierChild3" presStyleCnt="0"/>
      <dgm:spPr/>
      <dgm:t>
        <a:bodyPr/>
        <a:lstStyle/>
        <a:p>
          <a:endParaRPr lang="en-US"/>
        </a:p>
      </dgm:t>
    </dgm:pt>
    <dgm:pt modelId="{72AB4597-7549-4A2E-BE1F-218C0085505D}" type="pres">
      <dgm:prSet presAssocID="{6D5D2E77-562C-4D0F-8B82-CE53D3C7449D}" presName="bgShapesFlow" presStyleCnt="0"/>
      <dgm:spPr/>
      <dgm:t>
        <a:bodyPr/>
        <a:lstStyle/>
        <a:p>
          <a:endParaRPr lang="en-US"/>
        </a:p>
      </dgm:t>
    </dgm:pt>
    <dgm:pt modelId="{5A49F51F-A368-4E37-971B-225D9F2181EB}" type="pres">
      <dgm:prSet presAssocID="{22961834-EFEB-47D0-BC5F-9FE2E4D4C208}" presName="rectComp" presStyleCnt="0"/>
      <dgm:spPr/>
      <dgm:t>
        <a:bodyPr/>
        <a:lstStyle/>
        <a:p>
          <a:endParaRPr lang="en-US"/>
        </a:p>
      </dgm:t>
    </dgm:pt>
    <dgm:pt modelId="{A98EF827-398C-40FD-9B61-CE9B78F754CE}" type="pres">
      <dgm:prSet presAssocID="{22961834-EFEB-47D0-BC5F-9FE2E4D4C208}" presName="bgRect" presStyleLbl="bgShp" presStyleIdx="0" presStyleCnt="3"/>
      <dgm:spPr/>
      <dgm:t>
        <a:bodyPr/>
        <a:lstStyle/>
        <a:p>
          <a:endParaRPr lang="en-US"/>
        </a:p>
      </dgm:t>
    </dgm:pt>
    <dgm:pt modelId="{A9EEDA93-1A38-455E-A952-8BB7D32E3A2C}" type="pres">
      <dgm:prSet presAssocID="{22961834-EFEB-47D0-BC5F-9FE2E4D4C208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602B83-C7F6-4A01-A539-DDCBEFB2E006}" type="pres">
      <dgm:prSet presAssocID="{22961834-EFEB-47D0-BC5F-9FE2E4D4C208}" presName="spComp" presStyleCnt="0"/>
      <dgm:spPr/>
      <dgm:t>
        <a:bodyPr/>
        <a:lstStyle/>
        <a:p>
          <a:endParaRPr lang="en-US"/>
        </a:p>
      </dgm:t>
    </dgm:pt>
    <dgm:pt modelId="{123F835E-D902-44B7-8454-11E6F749379D}" type="pres">
      <dgm:prSet presAssocID="{22961834-EFEB-47D0-BC5F-9FE2E4D4C208}" presName="hSp" presStyleCnt="0"/>
      <dgm:spPr/>
      <dgm:t>
        <a:bodyPr/>
        <a:lstStyle/>
        <a:p>
          <a:endParaRPr lang="en-US"/>
        </a:p>
      </dgm:t>
    </dgm:pt>
    <dgm:pt modelId="{79BB5D78-A3A0-40B6-9542-455BC497E812}" type="pres">
      <dgm:prSet presAssocID="{05F3194E-D074-4F26-A4BC-1D5F0F04779D}" presName="rectComp" presStyleCnt="0"/>
      <dgm:spPr/>
      <dgm:t>
        <a:bodyPr/>
        <a:lstStyle/>
        <a:p>
          <a:endParaRPr lang="en-US"/>
        </a:p>
      </dgm:t>
    </dgm:pt>
    <dgm:pt modelId="{01D9AF81-1744-4437-B82D-397812D9E5B6}" type="pres">
      <dgm:prSet presAssocID="{05F3194E-D074-4F26-A4BC-1D5F0F04779D}" presName="bgRect" presStyleLbl="bgShp" presStyleIdx="1" presStyleCnt="3"/>
      <dgm:spPr/>
      <dgm:t>
        <a:bodyPr/>
        <a:lstStyle/>
        <a:p>
          <a:endParaRPr lang="en-US"/>
        </a:p>
      </dgm:t>
    </dgm:pt>
    <dgm:pt modelId="{BCD26E46-4DE6-4D9E-BB80-EA7FB545B0AF}" type="pres">
      <dgm:prSet presAssocID="{05F3194E-D074-4F26-A4BC-1D5F0F04779D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34318-3F94-4378-9E48-B9565A27DB3F}" type="pres">
      <dgm:prSet presAssocID="{05F3194E-D074-4F26-A4BC-1D5F0F04779D}" presName="spComp" presStyleCnt="0"/>
      <dgm:spPr/>
      <dgm:t>
        <a:bodyPr/>
        <a:lstStyle/>
        <a:p>
          <a:endParaRPr lang="en-US"/>
        </a:p>
      </dgm:t>
    </dgm:pt>
    <dgm:pt modelId="{17BA4DE2-9581-4204-99E8-752CBEC9ED65}" type="pres">
      <dgm:prSet presAssocID="{05F3194E-D074-4F26-A4BC-1D5F0F04779D}" presName="hSp" presStyleCnt="0"/>
      <dgm:spPr/>
      <dgm:t>
        <a:bodyPr/>
        <a:lstStyle/>
        <a:p>
          <a:endParaRPr lang="en-US"/>
        </a:p>
      </dgm:t>
    </dgm:pt>
    <dgm:pt modelId="{A239CF13-30DC-48A8-AC5D-1E5C8B79AE47}" type="pres">
      <dgm:prSet presAssocID="{626345D5-611D-4B61-92FC-9F3A9B7F5EFD}" presName="rectComp" presStyleCnt="0"/>
      <dgm:spPr/>
      <dgm:t>
        <a:bodyPr/>
        <a:lstStyle/>
        <a:p>
          <a:endParaRPr lang="en-US"/>
        </a:p>
      </dgm:t>
    </dgm:pt>
    <dgm:pt modelId="{22DE340B-71B1-4A7C-9130-1772CA293CFE}" type="pres">
      <dgm:prSet presAssocID="{626345D5-611D-4B61-92FC-9F3A9B7F5EFD}" presName="bgRect" presStyleLbl="bgShp" presStyleIdx="2" presStyleCnt="3"/>
      <dgm:spPr/>
      <dgm:t>
        <a:bodyPr/>
        <a:lstStyle/>
        <a:p>
          <a:endParaRPr lang="en-US"/>
        </a:p>
      </dgm:t>
    </dgm:pt>
    <dgm:pt modelId="{06134829-56D2-4F5E-BFA6-9F58DDE90412}" type="pres">
      <dgm:prSet presAssocID="{626345D5-611D-4B61-92FC-9F3A9B7F5EFD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F9D516-AFCE-45A2-A90E-76F57B686FEA}" type="presOf" srcId="{628DDB5A-0588-4072-B7B6-A31232D67397}" destId="{B4624CFE-8369-4E68-BA61-4B439FC154D6}" srcOrd="1" destOrd="0" presId="urn:microsoft.com/office/officeart/2005/8/layout/hierarchy5"/>
    <dgm:cxn modelId="{28531D65-D7D4-49C1-A1B6-447795A76BF0}" srcId="{8B8EF645-9603-4E0D-A819-A5E8287083AF}" destId="{FCBB18B1-560D-4D87-ACFC-6543A0D81611}" srcOrd="3" destOrd="0" parTransId="{4B97B8FC-18D8-4C62-9CAF-59678ED017D3}" sibTransId="{BA9479D9-CF9B-47F8-B54D-00856018B71F}"/>
    <dgm:cxn modelId="{72842325-C95F-4E98-919A-292F17B53929}" type="presOf" srcId="{6D5D2E77-562C-4D0F-8B82-CE53D3C7449D}" destId="{1EA2E227-2E5F-44D2-95BE-5F36E98A55CE}" srcOrd="0" destOrd="0" presId="urn:microsoft.com/office/officeart/2005/8/layout/hierarchy5"/>
    <dgm:cxn modelId="{F59B0AE5-17A0-4521-8D5F-E472A6635BB8}" type="presOf" srcId="{2993696E-8937-4AB0-A1CC-C504F9066D40}" destId="{E829BE91-6450-45C9-8C68-5D3C0AADD910}" srcOrd="0" destOrd="0" presId="urn:microsoft.com/office/officeart/2005/8/layout/hierarchy5"/>
    <dgm:cxn modelId="{39BF092D-21EF-4757-BB4C-3744F2269F7B}" type="presOf" srcId="{1FE692B2-FF19-4F12-BD97-BE61E950B42C}" destId="{D070D6B4-49F5-4309-9724-14AAAB0B4827}" srcOrd="1" destOrd="0" presId="urn:microsoft.com/office/officeart/2005/8/layout/hierarchy5"/>
    <dgm:cxn modelId="{0131B142-6B32-42A5-AFB0-14207786A79A}" type="presOf" srcId="{067D430F-2224-4F41-AD42-FAD48DF9DF78}" destId="{10B315C8-B890-444F-81F4-44FF24F538F0}" srcOrd="1" destOrd="0" presId="urn:microsoft.com/office/officeart/2005/8/layout/hierarchy5"/>
    <dgm:cxn modelId="{7CABBD05-2E13-421E-8354-6EE8BB5CF4E7}" type="presOf" srcId="{8B8EF645-9603-4E0D-A819-A5E8287083AF}" destId="{F5B62243-1AB4-414C-8E72-3A0B89B9544B}" srcOrd="0" destOrd="0" presId="urn:microsoft.com/office/officeart/2005/8/layout/hierarchy5"/>
    <dgm:cxn modelId="{01DA2244-A7BE-4668-8F88-EC380EA0B83D}" srcId="{6D5D2E77-562C-4D0F-8B82-CE53D3C7449D}" destId="{2CF84747-2048-47C2-9AC9-52EEBF3E6FAB}" srcOrd="0" destOrd="0" parTransId="{6887617A-B148-4A9E-AF2E-3931EB9B9DB4}" sibTransId="{9FBD424B-116B-4C7A-AE42-EB1F35AC795F}"/>
    <dgm:cxn modelId="{E6414C26-DA66-426B-A7C5-E9CC9B5C7E9A}" type="presOf" srcId="{22961834-EFEB-47D0-BC5F-9FE2E4D4C208}" destId="{A9EEDA93-1A38-455E-A952-8BB7D32E3A2C}" srcOrd="1" destOrd="0" presId="urn:microsoft.com/office/officeart/2005/8/layout/hierarchy5"/>
    <dgm:cxn modelId="{78C766F2-C747-45B0-BEB2-8D027D1335C9}" type="presOf" srcId="{067D430F-2224-4F41-AD42-FAD48DF9DF78}" destId="{3E971AA3-ACA6-43DC-B357-E3591C152262}" srcOrd="0" destOrd="0" presId="urn:microsoft.com/office/officeart/2005/8/layout/hierarchy5"/>
    <dgm:cxn modelId="{D9A1266D-948F-46E7-AC1C-07FDB8FBAA5E}" srcId="{8B8EF645-9603-4E0D-A819-A5E8287083AF}" destId="{2FCCC3D8-98F7-4562-9C25-C46BE3729387}" srcOrd="2" destOrd="0" parTransId="{067D430F-2224-4F41-AD42-FAD48DF9DF78}" sibTransId="{C4821386-062D-45FF-9464-1CD945AF5DBC}"/>
    <dgm:cxn modelId="{07E1A606-E450-40E7-8CC1-DB69CCFD3B99}" type="presOf" srcId="{2FCCC3D8-98F7-4562-9C25-C46BE3729387}" destId="{2E2AC8E5-74A2-489F-94C1-B7306F290D89}" srcOrd="0" destOrd="0" presId="urn:microsoft.com/office/officeart/2005/8/layout/hierarchy5"/>
    <dgm:cxn modelId="{F30344FF-1C7B-45BE-B02D-64461860F4E1}" type="presOf" srcId="{FCBB18B1-560D-4D87-ACFC-6543A0D81611}" destId="{0B6C2A40-3B27-4DCA-A15D-4BFABB648C9A}" srcOrd="0" destOrd="0" presId="urn:microsoft.com/office/officeart/2005/8/layout/hierarchy5"/>
    <dgm:cxn modelId="{B503FDF4-FB72-4D15-AD46-88D54868CD3A}" type="presOf" srcId="{05F3194E-D074-4F26-A4BC-1D5F0F04779D}" destId="{BCD26E46-4DE6-4D9E-BB80-EA7FB545B0AF}" srcOrd="1" destOrd="0" presId="urn:microsoft.com/office/officeart/2005/8/layout/hierarchy5"/>
    <dgm:cxn modelId="{04021472-72B5-4AC3-9DE5-AE30AF86B5B8}" srcId="{6D5D2E77-562C-4D0F-8B82-CE53D3C7449D}" destId="{22961834-EFEB-47D0-BC5F-9FE2E4D4C208}" srcOrd="1" destOrd="0" parTransId="{9E017895-E2A0-4BD8-8120-F93E29ADF022}" sibTransId="{5793B7A3-A501-419F-A26D-C461FC9AABE0}"/>
    <dgm:cxn modelId="{FBED9FB9-0897-4E3C-9976-6A0FCE85F6F1}" type="presOf" srcId="{4B97B8FC-18D8-4C62-9CAF-59678ED017D3}" destId="{1FA075A5-25A1-4969-BBC6-0B636B78EA53}" srcOrd="1" destOrd="0" presId="urn:microsoft.com/office/officeart/2005/8/layout/hierarchy5"/>
    <dgm:cxn modelId="{F2CCC4D3-AEA8-4C61-A4AB-CBDCB7C513FC}" type="presOf" srcId="{3F919853-1C2B-4BED-A69A-A3514DA029E7}" destId="{9F2B9824-EC55-4CDA-A364-49C1DC94B477}" srcOrd="1" destOrd="0" presId="urn:microsoft.com/office/officeart/2005/8/layout/hierarchy5"/>
    <dgm:cxn modelId="{B50204AC-533A-43EC-A66E-68A218FE1AAE}" type="presOf" srcId="{E5191C9F-5729-4972-B4CE-E5A096C56CF8}" destId="{039313FC-FD1A-460A-A218-53787CECA4C7}" srcOrd="0" destOrd="0" presId="urn:microsoft.com/office/officeart/2005/8/layout/hierarchy5"/>
    <dgm:cxn modelId="{A33436E6-5647-441E-B484-62CA6C4B79D5}" type="presOf" srcId="{3F919853-1C2B-4BED-A69A-A3514DA029E7}" destId="{E4FB17F1-8186-42AD-8CA9-3BCE98E0B7B2}" srcOrd="0" destOrd="0" presId="urn:microsoft.com/office/officeart/2005/8/layout/hierarchy5"/>
    <dgm:cxn modelId="{D72679F4-CBA5-43BC-8103-ECECDBF2C983}" srcId="{6D5D2E77-562C-4D0F-8B82-CE53D3C7449D}" destId="{05F3194E-D074-4F26-A4BC-1D5F0F04779D}" srcOrd="2" destOrd="0" parTransId="{C846B7DC-DEB8-4B26-9B33-A631ADF82BDA}" sibTransId="{F8F13F99-4785-44B4-81BD-2BE73885C47E}"/>
    <dgm:cxn modelId="{1086E228-6EB1-4D9E-B9A6-8194D45B36A3}" type="presOf" srcId="{22961834-EFEB-47D0-BC5F-9FE2E4D4C208}" destId="{A98EF827-398C-40FD-9B61-CE9B78F754CE}" srcOrd="0" destOrd="0" presId="urn:microsoft.com/office/officeart/2005/8/layout/hierarchy5"/>
    <dgm:cxn modelId="{3F5FA712-4B11-4DDF-9C65-7B6530BAF5C8}" type="presOf" srcId="{05F3194E-D074-4F26-A4BC-1D5F0F04779D}" destId="{01D9AF81-1744-4437-B82D-397812D9E5B6}" srcOrd="0" destOrd="0" presId="urn:microsoft.com/office/officeart/2005/8/layout/hierarchy5"/>
    <dgm:cxn modelId="{B22E4BC5-28AF-4EB6-96C0-CB154ACA372B}" type="presOf" srcId="{4B97B8FC-18D8-4C62-9CAF-59678ED017D3}" destId="{D0F0D741-B191-484B-9DD4-3A2170C09262}" srcOrd="0" destOrd="0" presId="urn:microsoft.com/office/officeart/2005/8/layout/hierarchy5"/>
    <dgm:cxn modelId="{F12DC539-FF3E-4455-89D9-FB4194D3C971}" type="presOf" srcId="{2CF84747-2048-47C2-9AC9-52EEBF3E6FAB}" destId="{8014153B-4DBD-45AB-80AF-CC1A9F0EC111}" srcOrd="0" destOrd="0" presId="urn:microsoft.com/office/officeart/2005/8/layout/hierarchy5"/>
    <dgm:cxn modelId="{103A6241-CE8C-4971-A88F-5644C04480EB}" type="presOf" srcId="{628DDB5A-0588-4072-B7B6-A31232D67397}" destId="{7D6CBA28-7F7C-47D1-B580-BCDD6D3498B7}" srcOrd="0" destOrd="0" presId="urn:microsoft.com/office/officeart/2005/8/layout/hierarchy5"/>
    <dgm:cxn modelId="{FC79EBED-719C-403F-A8C4-BCE3B1C71FB7}" srcId="{8B8EF645-9603-4E0D-A819-A5E8287083AF}" destId="{E5191C9F-5729-4972-B4CE-E5A096C56CF8}" srcOrd="0" destOrd="0" parTransId="{3F919853-1C2B-4BED-A69A-A3514DA029E7}" sibTransId="{5F505A44-3B67-419E-B8C4-3EABB9C0E218}"/>
    <dgm:cxn modelId="{3C48EB6C-F365-416E-A659-8B278C7541C1}" srcId="{2CF84747-2048-47C2-9AC9-52EEBF3E6FAB}" destId="{8B8EF645-9603-4E0D-A819-A5E8287083AF}" srcOrd="0" destOrd="0" parTransId="{628DDB5A-0588-4072-B7B6-A31232D67397}" sibTransId="{80EDA3C2-C7AE-4835-9FC8-956E91B624EF}"/>
    <dgm:cxn modelId="{DA97756A-F831-46A4-BF53-20201D421D2C}" type="presOf" srcId="{626345D5-611D-4B61-92FC-9F3A9B7F5EFD}" destId="{22DE340B-71B1-4A7C-9130-1772CA293CFE}" srcOrd="0" destOrd="0" presId="urn:microsoft.com/office/officeart/2005/8/layout/hierarchy5"/>
    <dgm:cxn modelId="{8B47ECB0-06CE-4579-96D6-E429D6C10A4E}" type="presOf" srcId="{1FE692B2-FF19-4F12-BD97-BE61E950B42C}" destId="{7C581729-AF4F-43BE-8530-387886D402C0}" srcOrd="0" destOrd="0" presId="urn:microsoft.com/office/officeart/2005/8/layout/hierarchy5"/>
    <dgm:cxn modelId="{7AC76C4A-725D-4832-9B1F-B36424FD8747}" srcId="{8B8EF645-9603-4E0D-A819-A5E8287083AF}" destId="{2993696E-8937-4AB0-A1CC-C504F9066D40}" srcOrd="1" destOrd="0" parTransId="{1FE692B2-FF19-4F12-BD97-BE61E950B42C}" sibTransId="{0DF68543-5F8E-42FF-9ED1-4F07BA65546E}"/>
    <dgm:cxn modelId="{D5CEDE78-C4F0-4EBC-8B2C-660925712DBD}" srcId="{6D5D2E77-562C-4D0F-8B82-CE53D3C7449D}" destId="{626345D5-611D-4B61-92FC-9F3A9B7F5EFD}" srcOrd="3" destOrd="0" parTransId="{4D4995D4-D7D1-4195-8658-7C6AC9F0FE9C}" sibTransId="{29BE311F-2E8F-4556-B1CA-4C9613FD28C0}"/>
    <dgm:cxn modelId="{488786E9-A4C5-414C-85BE-AB5BA14D9A6C}" type="presOf" srcId="{626345D5-611D-4B61-92FC-9F3A9B7F5EFD}" destId="{06134829-56D2-4F5E-BFA6-9F58DDE90412}" srcOrd="1" destOrd="0" presId="urn:microsoft.com/office/officeart/2005/8/layout/hierarchy5"/>
    <dgm:cxn modelId="{AEF0F5D2-A0EA-4BAA-8B2B-25845D06F56B}" type="presParOf" srcId="{1EA2E227-2E5F-44D2-95BE-5F36E98A55CE}" destId="{1D25DB8A-5D93-4D68-8C95-7B28AC847856}" srcOrd="0" destOrd="0" presId="urn:microsoft.com/office/officeart/2005/8/layout/hierarchy5"/>
    <dgm:cxn modelId="{6460AD33-DD32-415F-AF53-90397B0388C9}" type="presParOf" srcId="{1D25DB8A-5D93-4D68-8C95-7B28AC847856}" destId="{143F52F2-32B9-4D84-AFBC-0BC6C5DA5607}" srcOrd="0" destOrd="0" presId="urn:microsoft.com/office/officeart/2005/8/layout/hierarchy5"/>
    <dgm:cxn modelId="{76F81807-683C-4713-B274-7021C402FA38}" type="presParOf" srcId="{1D25DB8A-5D93-4D68-8C95-7B28AC847856}" destId="{377285F0-CF1D-44A3-AE83-5207DCAB6323}" srcOrd="1" destOrd="0" presId="urn:microsoft.com/office/officeart/2005/8/layout/hierarchy5"/>
    <dgm:cxn modelId="{D7194CAE-971D-438C-989B-A1DA612B6120}" type="presParOf" srcId="{377285F0-CF1D-44A3-AE83-5207DCAB6323}" destId="{0AA788B7-58D3-413C-A769-320F5AF58153}" srcOrd="0" destOrd="0" presId="urn:microsoft.com/office/officeart/2005/8/layout/hierarchy5"/>
    <dgm:cxn modelId="{3D67191B-72F8-4D41-BB81-8964A02B1714}" type="presParOf" srcId="{0AA788B7-58D3-413C-A769-320F5AF58153}" destId="{8014153B-4DBD-45AB-80AF-CC1A9F0EC111}" srcOrd="0" destOrd="0" presId="urn:microsoft.com/office/officeart/2005/8/layout/hierarchy5"/>
    <dgm:cxn modelId="{D6EDC5E0-24F5-40D8-B7DE-EE997F68384F}" type="presParOf" srcId="{0AA788B7-58D3-413C-A769-320F5AF58153}" destId="{34E6D8F3-354B-4466-A3DD-E176746CC733}" srcOrd="1" destOrd="0" presId="urn:microsoft.com/office/officeart/2005/8/layout/hierarchy5"/>
    <dgm:cxn modelId="{D1EC393F-22AE-4063-BE32-DDB00920D89F}" type="presParOf" srcId="{34E6D8F3-354B-4466-A3DD-E176746CC733}" destId="{7D6CBA28-7F7C-47D1-B580-BCDD6D3498B7}" srcOrd="0" destOrd="0" presId="urn:microsoft.com/office/officeart/2005/8/layout/hierarchy5"/>
    <dgm:cxn modelId="{8F19D878-C2B5-412F-8865-14758AE85C20}" type="presParOf" srcId="{7D6CBA28-7F7C-47D1-B580-BCDD6D3498B7}" destId="{B4624CFE-8369-4E68-BA61-4B439FC154D6}" srcOrd="0" destOrd="0" presId="urn:microsoft.com/office/officeart/2005/8/layout/hierarchy5"/>
    <dgm:cxn modelId="{43DCB861-4EDE-460C-BC11-801A29F91FAB}" type="presParOf" srcId="{34E6D8F3-354B-4466-A3DD-E176746CC733}" destId="{C6361FCF-32BB-4511-8F3E-01FA4902F3AA}" srcOrd="1" destOrd="0" presId="urn:microsoft.com/office/officeart/2005/8/layout/hierarchy5"/>
    <dgm:cxn modelId="{2651934A-42BC-4C2C-A705-213AAF5A6FC8}" type="presParOf" srcId="{C6361FCF-32BB-4511-8F3E-01FA4902F3AA}" destId="{F5B62243-1AB4-414C-8E72-3A0B89B9544B}" srcOrd="0" destOrd="0" presId="urn:microsoft.com/office/officeart/2005/8/layout/hierarchy5"/>
    <dgm:cxn modelId="{47FDC6B0-204B-4BC5-B532-4DA7F7027D17}" type="presParOf" srcId="{C6361FCF-32BB-4511-8F3E-01FA4902F3AA}" destId="{9167FBA1-FD43-47BC-B9E8-3BAE8BEF4B99}" srcOrd="1" destOrd="0" presId="urn:microsoft.com/office/officeart/2005/8/layout/hierarchy5"/>
    <dgm:cxn modelId="{5895B685-30FA-4AEB-A2E0-E59FF0AF91A6}" type="presParOf" srcId="{9167FBA1-FD43-47BC-B9E8-3BAE8BEF4B99}" destId="{E4FB17F1-8186-42AD-8CA9-3BCE98E0B7B2}" srcOrd="0" destOrd="0" presId="urn:microsoft.com/office/officeart/2005/8/layout/hierarchy5"/>
    <dgm:cxn modelId="{589CA2C3-0651-4E99-B79C-4D1EA33BA198}" type="presParOf" srcId="{E4FB17F1-8186-42AD-8CA9-3BCE98E0B7B2}" destId="{9F2B9824-EC55-4CDA-A364-49C1DC94B477}" srcOrd="0" destOrd="0" presId="urn:microsoft.com/office/officeart/2005/8/layout/hierarchy5"/>
    <dgm:cxn modelId="{2264CA79-3751-4B44-80C2-570F028F9A75}" type="presParOf" srcId="{9167FBA1-FD43-47BC-B9E8-3BAE8BEF4B99}" destId="{01DA8FC2-AB16-49DF-9633-CDFD621E33F5}" srcOrd="1" destOrd="0" presId="urn:microsoft.com/office/officeart/2005/8/layout/hierarchy5"/>
    <dgm:cxn modelId="{6FD94FED-367C-433C-BFC6-ABA7BB770FA8}" type="presParOf" srcId="{01DA8FC2-AB16-49DF-9633-CDFD621E33F5}" destId="{039313FC-FD1A-460A-A218-53787CECA4C7}" srcOrd="0" destOrd="0" presId="urn:microsoft.com/office/officeart/2005/8/layout/hierarchy5"/>
    <dgm:cxn modelId="{95281DDE-6DEF-4DD2-933B-37BDFC9F27E5}" type="presParOf" srcId="{01DA8FC2-AB16-49DF-9633-CDFD621E33F5}" destId="{65E48408-FB32-4419-B3E2-294034A4DBCC}" srcOrd="1" destOrd="0" presId="urn:microsoft.com/office/officeart/2005/8/layout/hierarchy5"/>
    <dgm:cxn modelId="{8E75AD0D-79EA-4F92-A477-FD0F3D2F8FF7}" type="presParOf" srcId="{9167FBA1-FD43-47BC-B9E8-3BAE8BEF4B99}" destId="{7C581729-AF4F-43BE-8530-387886D402C0}" srcOrd="2" destOrd="0" presId="urn:microsoft.com/office/officeart/2005/8/layout/hierarchy5"/>
    <dgm:cxn modelId="{6396B754-F919-4B74-A109-AC3C18E606A7}" type="presParOf" srcId="{7C581729-AF4F-43BE-8530-387886D402C0}" destId="{D070D6B4-49F5-4309-9724-14AAAB0B4827}" srcOrd="0" destOrd="0" presId="urn:microsoft.com/office/officeart/2005/8/layout/hierarchy5"/>
    <dgm:cxn modelId="{00A50950-F449-4489-86A5-023CE5B871BE}" type="presParOf" srcId="{9167FBA1-FD43-47BC-B9E8-3BAE8BEF4B99}" destId="{534CA206-5552-48BA-8949-355C67D08D09}" srcOrd="3" destOrd="0" presId="urn:microsoft.com/office/officeart/2005/8/layout/hierarchy5"/>
    <dgm:cxn modelId="{C45B39A0-316C-4F73-B268-6E06C7B99BFD}" type="presParOf" srcId="{534CA206-5552-48BA-8949-355C67D08D09}" destId="{E829BE91-6450-45C9-8C68-5D3C0AADD910}" srcOrd="0" destOrd="0" presId="urn:microsoft.com/office/officeart/2005/8/layout/hierarchy5"/>
    <dgm:cxn modelId="{F9F18ABF-21C8-40EF-88F0-CF7447CC00AF}" type="presParOf" srcId="{534CA206-5552-48BA-8949-355C67D08D09}" destId="{145EC06A-2CD3-4B6B-9134-13573C0A9425}" srcOrd="1" destOrd="0" presId="urn:microsoft.com/office/officeart/2005/8/layout/hierarchy5"/>
    <dgm:cxn modelId="{0E3E1B86-6692-4D0B-862A-AF64831AD85F}" type="presParOf" srcId="{9167FBA1-FD43-47BC-B9E8-3BAE8BEF4B99}" destId="{3E971AA3-ACA6-43DC-B357-E3591C152262}" srcOrd="4" destOrd="0" presId="urn:microsoft.com/office/officeart/2005/8/layout/hierarchy5"/>
    <dgm:cxn modelId="{D48B85E6-BA73-4668-B58E-9949E47F1E4F}" type="presParOf" srcId="{3E971AA3-ACA6-43DC-B357-E3591C152262}" destId="{10B315C8-B890-444F-81F4-44FF24F538F0}" srcOrd="0" destOrd="0" presId="urn:microsoft.com/office/officeart/2005/8/layout/hierarchy5"/>
    <dgm:cxn modelId="{78B6D4C0-EE49-4BEE-8C67-8E9B298449D2}" type="presParOf" srcId="{9167FBA1-FD43-47BC-B9E8-3BAE8BEF4B99}" destId="{F391782C-B64D-428A-AF20-91B06CC6839E}" srcOrd="5" destOrd="0" presId="urn:microsoft.com/office/officeart/2005/8/layout/hierarchy5"/>
    <dgm:cxn modelId="{8BA69294-510D-4B68-A1B6-167D08516EC0}" type="presParOf" srcId="{F391782C-B64D-428A-AF20-91B06CC6839E}" destId="{2E2AC8E5-74A2-489F-94C1-B7306F290D89}" srcOrd="0" destOrd="0" presId="urn:microsoft.com/office/officeart/2005/8/layout/hierarchy5"/>
    <dgm:cxn modelId="{C7E69ACB-AC82-4FD5-B784-DA5F29313C91}" type="presParOf" srcId="{F391782C-B64D-428A-AF20-91B06CC6839E}" destId="{EA7C7178-7635-4600-8878-8D5147721ECD}" srcOrd="1" destOrd="0" presId="urn:microsoft.com/office/officeart/2005/8/layout/hierarchy5"/>
    <dgm:cxn modelId="{36EC57FF-6820-4029-93D9-59C43D900543}" type="presParOf" srcId="{9167FBA1-FD43-47BC-B9E8-3BAE8BEF4B99}" destId="{D0F0D741-B191-484B-9DD4-3A2170C09262}" srcOrd="6" destOrd="0" presId="urn:microsoft.com/office/officeart/2005/8/layout/hierarchy5"/>
    <dgm:cxn modelId="{FFBC9C7F-72CE-481C-9909-D94C1D2992C3}" type="presParOf" srcId="{D0F0D741-B191-484B-9DD4-3A2170C09262}" destId="{1FA075A5-25A1-4969-BBC6-0B636B78EA53}" srcOrd="0" destOrd="0" presId="urn:microsoft.com/office/officeart/2005/8/layout/hierarchy5"/>
    <dgm:cxn modelId="{16FDA23C-E101-4A88-9268-943B5D1E78D4}" type="presParOf" srcId="{9167FBA1-FD43-47BC-B9E8-3BAE8BEF4B99}" destId="{DD41B362-E166-4841-916C-27CA745966CB}" srcOrd="7" destOrd="0" presId="urn:microsoft.com/office/officeart/2005/8/layout/hierarchy5"/>
    <dgm:cxn modelId="{2961B324-B002-4FDB-AA0C-63208F061A71}" type="presParOf" srcId="{DD41B362-E166-4841-916C-27CA745966CB}" destId="{0B6C2A40-3B27-4DCA-A15D-4BFABB648C9A}" srcOrd="0" destOrd="0" presId="urn:microsoft.com/office/officeart/2005/8/layout/hierarchy5"/>
    <dgm:cxn modelId="{ED021702-0D68-449A-8798-1A29313025E9}" type="presParOf" srcId="{DD41B362-E166-4841-916C-27CA745966CB}" destId="{AF19CED9-1EE4-4E4E-A34A-0043BC51CBEB}" srcOrd="1" destOrd="0" presId="urn:microsoft.com/office/officeart/2005/8/layout/hierarchy5"/>
    <dgm:cxn modelId="{0B9391A3-1A8D-4263-919F-96909D2BBDC7}" type="presParOf" srcId="{1EA2E227-2E5F-44D2-95BE-5F36E98A55CE}" destId="{72AB4597-7549-4A2E-BE1F-218C0085505D}" srcOrd="1" destOrd="0" presId="urn:microsoft.com/office/officeart/2005/8/layout/hierarchy5"/>
    <dgm:cxn modelId="{B1A3F24B-9E1B-46B9-BFEE-49090684577D}" type="presParOf" srcId="{72AB4597-7549-4A2E-BE1F-218C0085505D}" destId="{5A49F51F-A368-4E37-971B-225D9F2181EB}" srcOrd="0" destOrd="0" presId="urn:microsoft.com/office/officeart/2005/8/layout/hierarchy5"/>
    <dgm:cxn modelId="{DD24623C-0A1E-4762-B180-3AEA402B8474}" type="presParOf" srcId="{5A49F51F-A368-4E37-971B-225D9F2181EB}" destId="{A98EF827-398C-40FD-9B61-CE9B78F754CE}" srcOrd="0" destOrd="0" presId="urn:microsoft.com/office/officeart/2005/8/layout/hierarchy5"/>
    <dgm:cxn modelId="{61B49A45-462C-457C-B71D-6EC5FE8A1C99}" type="presParOf" srcId="{5A49F51F-A368-4E37-971B-225D9F2181EB}" destId="{A9EEDA93-1A38-455E-A952-8BB7D32E3A2C}" srcOrd="1" destOrd="0" presId="urn:microsoft.com/office/officeart/2005/8/layout/hierarchy5"/>
    <dgm:cxn modelId="{EFF62BD3-0FEB-45DB-B9C5-C6181359E45A}" type="presParOf" srcId="{72AB4597-7549-4A2E-BE1F-218C0085505D}" destId="{D2602B83-C7F6-4A01-A539-DDCBEFB2E006}" srcOrd="1" destOrd="0" presId="urn:microsoft.com/office/officeart/2005/8/layout/hierarchy5"/>
    <dgm:cxn modelId="{EFA49D13-2ABB-45BD-8544-F0CA8AA36541}" type="presParOf" srcId="{D2602B83-C7F6-4A01-A539-DDCBEFB2E006}" destId="{123F835E-D902-44B7-8454-11E6F749379D}" srcOrd="0" destOrd="0" presId="urn:microsoft.com/office/officeart/2005/8/layout/hierarchy5"/>
    <dgm:cxn modelId="{EFC6FC2F-9EF1-4F77-958D-4162DB730649}" type="presParOf" srcId="{72AB4597-7549-4A2E-BE1F-218C0085505D}" destId="{79BB5D78-A3A0-40B6-9542-455BC497E812}" srcOrd="2" destOrd="0" presId="urn:microsoft.com/office/officeart/2005/8/layout/hierarchy5"/>
    <dgm:cxn modelId="{CB8A6D9C-68B2-4CB2-9139-089AABFF5791}" type="presParOf" srcId="{79BB5D78-A3A0-40B6-9542-455BC497E812}" destId="{01D9AF81-1744-4437-B82D-397812D9E5B6}" srcOrd="0" destOrd="0" presId="urn:microsoft.com/office/officeart/2005/8/layout/hierarchy5"/>
    <dgm:cxn modelId="{5516B441-7047-46DB-B0BF-9D5FEE8BBC6B}" type="presParOf" srcId="{79BB5D78-A3A0-40B6-9542-455BC497E812}" destId="{BCD26E46-4DE6-4D9E-BB80-EA7FB545B0AF}" srcOrd="1" destOrd="0" presId="urn:microsoft.com/office/officeart/2005/8/layout/hierarchy5"/>
    <dgm:cxn modelId="{B4647DB3-411C-4A7D-955C-62FC9D0A214E}" type="presParOf" srcId="{72AB4597-7549-4A2E-BE1F-218C0085505D}" destId="{97C34318-3F94-4378-9E48-B9565A27DB3F}" srcOrd="3" destOrd="0" presId="urn:microsoft.com/office/officeart/2005/8/layout/hierarchy5"/>
    <dgm:cxn modelId="{80256C0B-F1A8-480B-A7D9-3513E8C68436}" type="presParOf" srcId="{97C34318-3F94-4378-9E48-B9565A27DB3F}" destId="{17BA4DE2-9581-4204-99E8-752CBEC9ED65}" srcOrd="0" destOrd="0" presId="urn:microsoft.com/office/officeart/2005/8/layout/hierarchy5"/>
    <dgm:cxn modelId="{E7223396-A6C8-4F00-9BB4-B58A95F67A16}" type="presParOf" srcId="{72AB4597-7549-4A2E-BE1F-218C0085505D}" destId="{A239CF13-30DC-48A8-AC5D-1E5C8B79AE47}" srcOrd="4" destOrd="0" presId="urn:microsoft.com/office/officeart/2005/8/layout/hierarchy5"/>
    <dgm:cxn modelId="{72BA6A24-F2D6-4FCC-A578-A6121317AB66}" type="presParOf" srcId="{A239CF13-30DC-48A8-AC5D-1E5C8B79AE47}" destId="{22DE340B-71B1-4A7C-9130-1772CA293CFE}" srcOrd="0" destOrd="0" presId="urn:microsoft.com/office/officeart/2005/8/layout/hierarchy5"/>
    <dgm:cxn modelId="{C58971CB-9781-4B97-8F87-FF3CD7D1B2C0}" type="presParOf" srcId="{A239CF13-30DC-48A8-AC5D-1E5C8B79AE47}" destId="{06134829-56D2-4F5E-BFA6-9F58DDE90412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3DD3A6C-DF33-414F-A67F-905B93E4FA7D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245A8AF-34A4-4043-8CD8-27774720CD6D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Life (~80%)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23DDB007-F810-42E8-B57A-563DAB68D574}" type="parTrans" cxnId="{18834064-33DE-433F-AA55-7212F6519D38}">
      <dgm:prSet/>
      <dgm:spPr/>
      <dgm:t>
        <a:bodyPr/>
        <a:lstStyle/>
        <a:p>
          <a:endParaRPr lang="en-US"/>
        </a:p>
      </dgm:t>
    </dgm:pt>
    <dgm:pt modelId="{675ACD06-4325-461E-8D66-7EB73D778A07}" type="sibTrans" cxnId="{18834064-33DE-433F-AA55-7212F6519D38}">
      <dgm:prSet/>
      <dgm:spPr/>
      <dgm:t>
        <a:bodyPr/>
        <a:lstStyle/>
        <a:p>
          <a:endParaRPr lang="en-US"/>
        </a:p>
      </dgm:t>
    </dgm:pt>
    <dgm:pt modelId="{92486DE0-C5D2-4136-95FE-53D4888ECD5F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Non-Life / General insurance 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B876EA58-FFCF-49AD-AB3E-7B1FF5EC2199}" type="parTrans" cxnId="{B9C040D5-6FAE-4C13-89E7-DD1D48ABEFBC}">
      <dgm:prSet/>
      <dgm:spPr/>
      <dgm:t>
        <a:bodyPr/>
        <a:lstStyle/>
        <a:p>
          <a:endParaRPr lang="en-US"/>
        </a:p>
      </dgm:t>
    </dgm:pt>
    <dgm:pt modelId="{6179F2A4-EFBB-4CE7-BBE9-C5F254A9C33F}" type="sibTrans" cxnId="{B9C040D5-6FAE-4C13-89E7-DD1D48ABEFBC}">
      <dgm:prSet/>
      <dgm:spPr/>
      <dgm:t>
        <a:bodyPr/>
        <a:lstStyle/>
        <a:p>
          <a:endParaRPr lang="en-US"/>
        </a:p>
      </dgm:t>
    </dgm:pt>
    <dgm:pt modelId="{3A5D0CE6-A3BC-444C-B566-F10401B65B33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Re-insurance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98C51B73-467B-4537-8C3A-7ECDD4FA1ED3}" type="parTrans" cxnId="{479B8446-DBAB-4C5D-99A0-6411BB2BFD59}">
      <dgm:prSet/>
      <dgm:spPr/>
      <dgm:t>
        <a:bodyPr/>
        <a:lstStyle/>
        <a:p>
          <a:endParaRPr lang="en-US"/>
        </a:p>
      </dgm:t>
    </dgm:pt>
    <dgm:pt modelId="{4D9AC83B-3465-405D-9088-EC08BF65148C}" type="sibTrans" cxnId="{479B8446-DBAB-4C5D-99A0-6411BB2BFD59}">
      <dgm:prSet/>
      <dgm:spPr/>
      <dgm:t>
        <a:bodyPr/>
        <a:lstStyle/>
        <a:p>
          <a:endParaRPr lang="en-US"/>
        </a:p>
      </dgm:t>
    </dgm:pt>
    <dgm:pt modelId="{19AD844B-8D71-401B-941B-F9A0047B7F2F}" type="pres">
      <dgm:prSet presAssocID="{33DD3A6C-DF33-414F-A67F-905B93E4FA7D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2DEE2195-A17C-4D0E-82BF-74EF61CAB9EF}" type="pres">
      <dgm:prSet presAssocID="{0245A8AF-34A4-4043-8CD8-27774720CD6D}" presName="composite" presStyleCnt="0"/>
      <dgm:spPr/>
      <dgm:t>
        <a:bodyPr/>
        <a:lstStyle/>
        <a:p>
          <a:endParaRPr lang="en-US"/>
        </a:p>
      </dgm:t>
    </dgm:pt>
    <dgm:pt modelId="{9D97A588-63DE-462A-9FF4-C41D4CEAA57C}" type="pres">
      <dgm:prSet presAssocID="{0245A8AF-34A4-4043-8CD8-27774720CD6D}" presName="rect1" presStyleLbl="b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E82DF86-3936-4FC5-9989-A0896A522517}" type="pres">
      <dgm:prSet presAssocID="{0245A8AF-34A4-4043-8CD8-27774720CD6D}" presName="rect2" presStyleLbl="node1" presStyleIdx="0" presStyleCnt="3" custScaleX="111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FD54AC-4D5C-4B6E-93BD-AD4C5E7E7340}" type="pres">
      <dgm:prSet presAssocID="{675ACD06-4325-461E-8D66-7EB73D778A07}" presName="sibTrans" presStyleCnt="0"/>
      <dgm:spPr/>
      <dgm:t>
        <a:bodyPr/>
        <a:lstStyle/>
        <a:p>
          <a:endParaRPr lang="en-US"/>
        </a:p>
      </dgm:t>
    </dgm:pt>
    <dgm:pt modelId="{80753990-EB3C-4AAA-9EA6-886B1970B574}" type="pres">
      <dgm:prSet presAssocID="{92486DE0-C5D2-4136-95FE-53D4888ECD5F}" presName="composite" presStyleCnt="0"/>
      <dgm:spPr/>
      <dgm:t>
        <a:bodyPr/>
        <a:lstStyle/>
        <a:p>
          <a:endParaRPr lang="en-US"/>
        </a:p>
      </dgm:t>
    </dgm:pt>
    <dgm:pt modelId="{29932AEB-B29A-4BBC-8812-AF896B9ABB52}" type="pres">
      <dgm:prSet presAssocID="{92486DE0-C5D2-4136-95FE-53D4888ECD5F}" presName="rect1" presStyleLbl="b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9433BA-42E6-48F5-AC37-E36AC0D59580}" type="pres">
      <dgm:prSet presAssocID="{92486DE0-C5D2-4136-95FE-53D4888ECD5F}" presName="rect2" presStyleLbl="node1" presStyleIdx="1" presStyleCnt="3" custScaleX="111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16E6B1-F84A-4653-99D5-83A13ABC6DA9}" type="pres">
      <dgm:prSet presAssocID="{6179F2A4-EFBB-4CE7-BBE9-C5F254A9C33F}" presName="sibTrans" presStyleCnt="0"/>
      <dgm:spPr/>
    </dgm:pt>
    <dgm:pt modelId="{2FA01E83-4B68-4B21-BCE6-3D407A37FC4D}" type="pres">
      <dgm:prSet presAssocID="{3A5D0CE6-A3BC-444C-B566-F10401B65B33}" presName="composite" presStyleCnt="0"/>
      <dgm:spPr/>
    </dgm:pt>
    <dgm:pt modelId="{A16A5997-2192-40EA-84C7-11365A74D7F4}" type="pres">
      <dgm:prSet presAssocID="{3A5D0CE6-A3BC-444C-B566-F10401B65B33}" presName="rect1" presStyleLbl="bgImgPlace1" presStyleIdx="2" presStyleCnt="3" custScaleX="9244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87354CB-9F2B-4D53-A4B3-97B60898435A}" type="pres">
      <dgm:prSet presAssocID="{3A5D0CE6-A3BC-444C-B566-F10401B65B33}" presName="rect2" presStyleLbl="node1" presStyleIdx="2" presStyleCnt="3" custScaleX="111633" custLinFactNeighborX="-32661" custLinFactNeighborY="-3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DA5C6F-BDEC-4DD0-AB02-FFB170A98F9D}" type="presOf" srcId="{92486DE0-C5D2-4136-95FE-53D4888ECD5F}" destId="{559433BA-42E6-48F5-AC37-E36AC0D59580}" srcOrd="0" destOrd="0" presId="urn:microsoft.com/office/officeart/2008/layout/BendingPictureBlocks"/>
    <dgm:cxn modelId="{E89F242F-DF06-4012-AA66-4BF1E430900F}" type="presOf" srcId="{0245A8AF-34A4-4043-8CD8-27774720CD6D}" destId="{5E82DF86-3936-4FC5-9989-A0896A522517}" srcOrd="0" destOrd="0" presId="urn:microsoft.com/office/officeart/2008/layout/BendingPictureBlocks"/>
    <dgm:cxn modelId="{18834064-33DE-433F-AA55-7212F6519D38}" srcId="{33DD3A6C-DF33-414F-A67F-905B93E4FA7D}" destId="{0245A8AF-34A4-4043-8CD8-27774720CD6D}" srcOrd="0" destOrd="0" parTransId="{23DDB007-F810-42E8-B57A-563DAB68D574}" sibTransId="{675ACD06-4325-461E-8D66-7EB73D778A07}"/>
    <dgm:cxn modelId="{B9C040D5-6FAE-4C13-89E7-DD1D48ABEFBC}" srcId="{33DD3A6C-DF33-414F-A67F-905B93E4FA7D}" destId="{92486DE0-C5D2-4136-95FE-53D4888ECD5F}" srcOrd="1" destOrd="0" parTransId="{B876EA58-FFCF-49AD-AB3E-7B1FF5EC2199}" sibTransId="{6179F2A4-EFBB-4CE7-BBE9-C5F254A9C33F}"/>
    <dgm:cxn modelId="{5251E172-A38E-480F-A43B-5011A647ADEC}" type="presOf" srcId="{3A5D0CE6-A3BC-444C-B566-F10401B65B33}" destId="{F87354CB-9F2B-4D53-A4B3-97B60898435A}" srcOrd="0" destOrd="0" presId="urn:microsoft.com/office/officeart/2008/layout/BendingPictureBlocks"/>
    <dgm:cxn modelId="{463C3D7B-F52F-48B2-94B4-737E8128B829}" type="presOf" srcId="{33DD3A6C-DF33-414F-A67F-905B93E4FA7D}" destId="{19AD844B-8D71-401B-941B-F9A0047B7F2F}" srcOrd="0" destOrd="0" presId="urn:microsoft.com/office/officeart/2008/layout/BendingPictureBlocks"/>
    <dgm:cxn modelId="{479B8446-DBAB-4C5D-99A0-6411BB2BFD59}" srcId="{33DD3A6C-DF33-414F-A67F-905B93E4FA7D}" destId="{3A5D0CE6-A3BC-444C-B566-F10401B65B33}" srcOrd="2" destOrd="0" parTransId="{98C51B73-467B-4537-8C3A-7ECDD4FA1ED3}" sibTransId="{4D9AC83B-3465-405D-9088-EC08BF65148C}"/>
    <dgm:cxn modelId="{10F73E33-A1D9-4B67-BB0A-7A5BDFA7FF77}" type="presParOf" srcId="{19AD844B-8D71-401B-941B-F9A0047B7F2F}" destId="{2DEE2195-A17C-4D0E-82BF-74EF61CAB9EF}" srcOrd="0" destOrd="0" presId="urn:microsoft.com/office/officeart/2008/layout/BendingPictureBlocks"/>
    <dgm:cxn modelId="{563FEF7F-70D4-4D3B-9928-DE61FA6EE4F3}" type="presParOf" srcId="{2DEE2195-A17C-4D0E-82BF-74EF61CAB9EF}" destId="{9D97A588-63DE-462A-9FF4-C41D4CEAA57C}" srcOrd="0" destOrd="0" presId="urn:microsoft.com/office/officeart/2008/layout/BendingPictureBlocks"/>
    <dgm:cxn modelId="{6787EB2F-01DE-4A6F-9E1E-4ABE748C100A}" type="presParOf" srcId="{2DEE2195-A17C-4D0E-82BF-74EF61CAB9EF}" destId="{5E82DF86-3936-4FC5-9989-A0896A522517}" srcOrd="1" destOrd="0" presId="urn:microsoft.com/office/officeart/2008/layout/BendingPictureBlocks"/>
    <dgm:cxn modelId="{4F0756EC-3B7A-43AF-BE73-7ED80A06066F}" type="presParOf" srcId="{19AD844B-8D71-401B-941B-F9A0047B7F2F}" destId="{93FD54AC-4D5C-4B6E-93BD-AD4C5E7E7340}" srcOrd="1" destOrd="0" presId="urn:microsoft.com/office/officeart/2008/layout/BendingPictureBlocks"/>
    <dgm:cxn modelId="{DA22735F-3BFD-4801-B8FA-908EF32164CD}" type="presParOf" srcId="{19AD844B-8D71-401B-941B-F9A0047B7F2F}" destId="{80753990-EB3C-4AAA-9EA6-886B1970B574}" srcOrd="2" destOrd="0" presId="urn:microsoft.com/office/officeart/2008/layout/BendingPictureBlocks"/>
    <dgm:cxn modelId="{2868AE9E-A38F-49D7-B21A-3130BEE93D08}" type="presParOf" srcId="{80753990-EB3C-4AAA-9EA6-886B1970B574}" destId="{29932AEB-B29A-4BBC-8812-AF896B9ABB52}" srcOrd="0" destOrd="0" presId="urn:microsoft.com/office/officeart/2008/layout/BendingPictureBlocks"/>
    <dgm:cxn modelId="{2A00EDA5-8B33-40CE-BC1B-4BEC5D7F076D}" type="presParOf" srcId="{80753990-EB3C-4AAA-9EA6-886B1970B574}" destId="{559433BA-42E6-48F5-AC37-E36AC0D59580}" srcOrd="1" destOrd="0" presId="urn:microsoft.com/office/officeart/2008/layout/BendingPictureBlocks"/>
    <dgm:cxn modelId="{B14C59C7-7236-4067-A234-F8075D50676F}" type="presParOf" srcId="{19AD844B-8D71-401B-941B-F9A0047B7F2F}" destId="{5E16E6B1-F84A-4653-99D5-83A13ABC6DA9}" srcOrd="3" destOrd="0" presId="urn:microsoft.com/office/officeart/2008/layout/BendingPictureBlocks"/>
    <dgm:cxn modelId="{DE185A0A-B804-4776-A9EB-3F76C2E53E46}" type="presParOf" srcId="{19AD844B-8D71-401B-941B-F9A0047B7F2F}" destId="{2FA01E83-4B68-4B21-BCE6-3D407A37FC4D}" srcOrd="4" destOrd="0" presId="urn:microsoft.com/office/officeart/2008/layout/BendingPictureBlocks"/>
    <dgm:cxn modelId="{B97FBD03-195B-4575-82D9-59401EB3B7A3}" type="presParOf" srcId="{2FA01E83-4B68-4B21-BCE6-3D407A37FC4D}" destId="{A16A5997-2192-40EA-84C7-11365A74D7F4}" srcOrd="0" destOrd="0" presId="urn:microsoft.com/office/officeart/2008/layout/BendingPictureBlocks"/>
    <dgm:cxn modelId="{47F380E9-766D-465E-A243-740D49384DE3}" type="presParOf" srcId="{2FA01E83-4B68-4B21-BCE6-3D407A37FC4D}" destId="{F87354CB-9F2B-4D53-A4B3-97B60898435A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148F4E6-B200-4F48-934B-A246C199A4C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43784A-88BB-4083-B4D6-1FCFA8D4C602}">
      <dgm:prSet phldrT="[Text]" custT="1"/>
      <dgm:spPr/>
      <dgm:t>
        <a:bodyPr/>
        <a:lstStyle/>
        <a:p>
          <a:r>
            <a:rPr lang="en-US" sz="2400" dirty="0" smtClean="0"/>
            <a:t>Type</a:t>
          </a:r>
          <a:endParaRPr lang="en-US" sz="2400" dirty="0"/>
        </a:p>
      </dgm:t>
    </dgm:pt>
    <dgm:pt modelId="{8690004A-1BC9-4787-9FF5-69F5F6DFEC30}" type="parTrans" cxnId="{B7DEDA3C-3F71-4FBF-9C23-B3B783559A5C}">
      <dgm:prSet/>
      <dgm:spPr/>
      <dgm:t>
        <a:bodyPr/>
        <a:lstStyle/>
        <a:p>
          <a:endParaRPr lang="en-US"/>
        </a:p>
      </dgm:t>
    </dgm:pt>
    <dgm:pt modelId="{D25E060B-8D91-44D9-9C8A-A7656005BB45}" type="sibTrans" cxnId="{B7DEDA3C-3F71-4FBF-9C23-B3B783559A5C}">
      <dgm:prSet/>
      <dgm:spPr/>
      <dgm:t>
        <a:bodyPr/>
        <a:lstStyle/>
        <a:p>
          <a:endParaRPr lang="en-US"/>
        </a:p>
      </dgm:t>
    </dgm:pt>
    <dgm:pt modelId="{C4F649D3-9D53-4580-A9D1-E76664CB0EFB}">
      <dgm:prSet phldrT="[Text]" custT="1"/>
      <dgm:spPr/>
      <dgm:t>
        <a:bodyPr/>
        <a:lstStyle/>
        <a:p>
          <a:r>
            <a:rPr lang="en-US" sz="2400" dirty="0" smtClean="0"/>
            <a:t>Endowment</a:t>
          </a:r>
          <a:endParaRPr lang="en-US" sz="2400" dirty="0"/>
        </a:p>
      </dgm:t>
    </dgm:pt>
    <dgm:pt modelId="{43161300-F5EE-4EEA-8665-7B99BF3A3D1E}" type="parTrans" cxnId="{93115248-8438-4D3C-8439-E870A622359C}">
      <dgm:prSet/>
      <dgm:spPr/>
      <dgm:t>
        <a:bodyPr/>
        <a:lstStyle/>
        <a:p>
          <a:endParaRPr lang="en-US"/>
        </a:p>
      </dgm:t>
    </dgm:pt>
    <dgm:pt modelId="{D4FFD2FA-CAD0-42D3-85E2-007D0D3E8C02}" type="sibTrans" cxnId="{93115248-8438-4D3C-8439-E870A622359C}">
      <dgm:prSet/>
      <dgm:spPr/>
      <dgm:t>
        <a:bodyPr/>
        <a:lstStyle/>
        <a:p>
          <a:endParaRPr lang="en-US"/>
        </a:p>
      </dgm:t>
    </dgm:pt>
    <dgm:pt modelId="{F5E9E631-3781-473B-AE19-392A611B279F}">
      <dgm:prSet phldrT="[Text]" custT="1"/>
      <dgm:spPr/>
      <dgm:t>
        <a:bodyPr/>
        <a:lstStyle/>
        <a:p>
          <a:r>
            <a:rPr lang="en-US" sz="2000" dirty="0" smtClean="0"/>
            <a:t>@Maturity </a:t>
          </a:r>
          <a:endParaRPr lang="en-US" sz="2000" dirty="0"/>
        </a:p>
      </dgm:t>
    </dgm:pt>
    <dgm:pt modelId="{2F5C0485-2D49-4B37-ADE6-4B6E81053EA4}" type="parTrans" cxnId="{6BD0C02E-EA8D-4B09-8517-500A8A1A5F4C}">
      <dgm:prSet/>
      <dgm:spPr/>
      <dgm:t>
        <a:bodyPr/>
        <a:lstStyle/>
        <a:p>
          <a:endParaRPr lang="en-US"/>
        </a:p>
      </dgm:t>
    </dgm:pt>
    <dgm:pt modelId="{D7677B26-27B6-482A-8C2E-29267E30DEE1}" type="sibTrans" cxnId="{6BD0C02E-EA8D-4B09-8517-500A8A1A5F4C}">
      <dgm:prSet/>
      <dgm:spPr/>
      <dgm:t>
        <a:bodyPr/>
        <a:lstStyle/>
        <a:p>
          <a:endParaRPr lang="en-US"/>
        </a:p>
      </dgm:t>
    </dgm:pt>
    <dgm:pt modelId="{B40EFABD-B05E-4DB5-8A09-67EAB4BF42BD}">
      <dgm:prSet phldrT="[Text]" custT="1"/>
      <dgm:spPr/>
      <dgm:t>
        <a:bodyPr/>
        <a:lstStyle/>
        <a:p>
          <a:r>
            <a:rPr lang="en-US" sz="2400" dirty="0" smtClean="0"/>
            <a:t>@Death</a:t>
          </a:r>
          <a:endParaRPr lang="en-US" sz="2400" dirty="0"/>
        </a:p>
      </dgm:t>
    </dgm:pt>
    <dgm:pt modelId="{63C3AA08-22F0-424A-98EE-80D44863270C}" type="parTrans" cxnId="{BF3E91D8-9914-4680-9A88-AFEA44FF9204}">
      <dgm:prSet/>
      <dgm:spPr/>
      <dgm:t>
        <a:bodyPr/>
        <a:lstStyle/>
        <a:p>
          <a:endParaRPr lang="en-US"/>
        </a:p>
      </dgm:t>
    </dgm:pt>
    <dgm:pt modelId="{83AC4CD7-0691-4E90-9E01-6A304683D605}" type="sibTrans" cxnId="{BF3E91D8-9914-4680-9A88-AFEA44FF9204}">
      <dgm:prSet/>
      <dgm:spPr/>
      <dgm:t>
        <a:bodyPr/>
        <a:lstStyle/>
        <a:p>
          <a:endParaRPr lang="en-US"/>
        </a:p>
      </dgm:t>
    </dgm:pt>
    <dgm:pt modelId="{AE6F3BD0-88FA-4A17-8507-DED56DD4037F}">
      <dgm:prSet phldrT="[Text]" custT="1"/>
      <dgm:spPr/>
      <dgm:t>
        <a:bodyPr/>
        <a:lstStyle/>
        <a:p>
          <a:r>
            <a:rPr lang="en-US" sz="2400" dirty="0" smtClean="0"/>
            <a:t>Yes</a:t>
          </a:r>
          <a:endParaRPr lang="en-US" sz="2400" dirty="0"/>
        </a:p>
      </dgm:t>
    </dgm:pt>
    <dgm:pt modelId="{8DCA6F2C-57A9-4B58-AB4C-A3D8A7DCE854}" type="parTrans" cxnId="{9E1DB062-230B-4381-941E-C310E491A914}">
      <dgm:prSet/>
      <dgm:spPr/>
      <dgm:t>
        <a:bodyPr/>
        <a:lstStyle/>
        <a:p>
          <a:endParaRPr lang="en-US"/>
        </a:p>
      </dgm:t>
    </dgm:pt>
    <dgm:pt modelId="{E801CA15-EC11-4899-86ED-5F94A06C5841}" type="sibTrans" cxnId="{9E1DB062-230B-4381-941E-C310E491A914}">
      <dgm:prSet/>
      <dgm:spPr/>
      <dgm:t>
        <a:bodyPr/>
        <a:lstStyle/>
        <a:p>
          <a:endParaRPr lang="en-US"/>
        </a:p>
      </dgm:t>
    </dgm:pt>
    <dgm:pt modelId="{7F20785F-5633-4554-A0D2-9E9C0531B5A8}">
      <dgm:prSet phldrT="[Text]" custT="1"/>
      <dgm:spPr/>
      <dgm:t>
        <a:bodyPr/>
        <a:lstStyle/>
        <a:p>
          <a:r>
            <a:rPr lang="en-US" sz="2400" dirty="0" smtClean="0"/>
            <a:t>Yes</a:t>
          </a:r>
          <a:endParaRPr lang="en-US" sz="2400" dirty="0"/>
        </a:p>
      </dgm:t>
    </dgm:pt>
    <dgm:pt modelId="{A88BA291-83F6-403C-9907-29080A5B3F64}" type="parTrans" cxnId="{C9BA42FF-E3C6-484C-91BF-E40122569D56}">
      <dgm:prSet/>
      <dgm:spPr/>
      <dgm:t>
        <a:bodyPr/>
        <a:lstStyle/>
        <a:p>
          <a:endParaRPr lang="en-US"/>
        </a:p>
      </dgm:t>
    </dgm:pt>
    <dgm:pt modelId="{5FA5D36C-1F5E-4638-9A3A-949C7FE74EBD}" type="sibTrans" cxnId="{C9BA42FF-E3C6-484C-91BF-E40122569D56}">
      <dgm:prSet/>
      <dgm:spPr/>
      <dgm:t>
        <a:bodyPr/>
        <a:lstStyle/>
        <a:p>
          <a:endParaRPr lang="en-US"/>
        </a:p>
      </dgm:t>
    </dgm:pt>
    <dgm:pt modelId="{F75891FF-EB57-43A1-B08E-E4D2942A5B91}">
      <dgm:prSet phldrT="[Text]" custT="1"/>
      <dgm:spPr/>
      <dgm:t>
        <a:bodyPr/>
        <a:lstStyle/>
        <a:p>
          <a:r>
            <a:rPr lang="en-US" sz="2400" dirty="0" smtClean="0"/>
            <a:t>ULIP</a:t>
          </a:r>
          <a:endParaRPr lang="en-US" sz="2400" dirty="0"/>
        </a:p>
      </dgm:t>
    </dgm:pt>
    <dgm:pt modelId="{A5F77892-C4E6-468F-AFE7-E448C6AB62BF}" type="parTrans" cxnId="{004B134D-2EAE-445A-84C6-46AD8BD20242}">
      <dgm:prSet/>
      <dgm:spPr/>
      <dgm:t>
        <a:bodyPr/>
        <a:lstStyle/>
        <a:p>
          <a:endParaRPr lang="en-US"/>
        </a:p>
      </dgm:t>
    </dgm:pt>
    <dgm:pt modelId="{26CBCF78-11F3-4B59-84F2-1B2F5D7601E5}" type="sibTrans" cxnId="{004B134D-2EAE-445A-84C6-46AD8BD20242}">
      <dgm:prSet/>
      <dgm:spPr/>
      <dgm:t>
        <a:bodyPr/>
        <a:lstStyle/>
        <a:p>
          <a:endParaRPr lang="en-US"/>
        </a:p>
      </dgm:t>
    </dgm:pt>
    <dgm:pt modelId="{FC1D65E1-655B-4BCF-B8C2-DF48F7C40344}">
      <dgm:prSet phldrT="[Text]" custT="1"/>
      <dgm:spPr/>
      <dgm:t>
        <a:bodyPr/>
        <a:lstStyle/>
        <a:p>
          <a:r>
            <a:rPr lang="en-US" sz="2400" dirty="0" smtClean="0"/>
            <a:t>Yes</a:t>
          </a:r>
          <a:endParaRPr lang="en-US" sz="2400" dirty="0"/>
        </a:p>
      </dgm:t>
    </dgm:pt>
    <dgm:pt modelId="{919F64A8-8892-49AC-A1E3-78E7BFF220C3}" type="parTrans" cxnId="{F652C852-3AE4-4921-992D-F919D67CE7A4}">
      <dgm:prSet/>
      <dgm:spPr/>
      <dgm:t>
        <a:bodyPr/>
        <a:lstStyle/>
        <a:p>
          <a:endParaRPr lang="en-US"/>
        </a:p>
      </dgm:t>
    </dgm:pt>
    <dgm:pt modelId="{E91313E6-7015-4D09-B804-A7F1190645DA}" type="sibTrans" cxnId="{F652C852-3AE4-4921-992D-F919D67CE7A4}">
      <dgm:prSet/>
      <dgm:spPr/>
      <dgm:t>
        <a:bodyPr/>
        <a:lstStyle/>
        <a:p>
          <a:endParaRPr lang="en-US"/>
        </a:p>
      </dgm:t>
    </dgm:pt>
    <dgm:pt modelId="{76BB7277-D3D7-41C2-BC44-3076F3529E51}">
      <dgm:prSet phldrT="[Text]" custT="1"/>
      <dgm:spPr/>
      <dgm:t>
        <a:bodyPr/>
        <a:lstStyle/>
        <a:p>
          <a:r>
            <a:rPr lang="en-US" sz="2400" dirty="0" smtClean="0"/>
            <a:t>Yes</a:t>
          </a:r>
          <a:endParaRPr lang="en-US" sz="2400" dirty="0"/>
        </a:p>
      </dgm:t>
    </dgm:pt>
    <dgm:pt modelId="{0C9AEBB3-CC60-400E-B728-02A37EDAF1A6}" type="parTrans" cxnId="{CCE5F158-6BEA-4066-BD07-FBF40EAE938C}">
      <dgm:prSet/>
      <dgm:spPr/>
      <dgm:t>
        <a:bodyPr/>
        <a:lstStyle/>
        <a:p>
          <a:endParaRPr lang="en-US"/>
        </a:p>
      </dgm:t>
    </dgm:pt>
    <dgm:pt modelId="{967B12E7-71C0-491D-AB53-9A9A592930F8}" type="sibTrans" cxnId="{CCE5F158-6BEA-4066-BD07-FBF40EAE938C}">
      <dgm:prSet/>
      <dgm:spPr/>
      <dgm:t>
        <a:bodyPr/>
        <a:lstStyle/>
        <a:p>
          <a:endParaRPr lang="en-US"/>
        </a:p>
      </dgm:t>
    </dgm:pt>
    <dgm:pt modelId="{AA4CF2F5-E6D0-437C-B9D8-5EE0E9957102}">
      <dgm:prSet phldrT="[Text]" custT="1"/>
      <dgm:spPr/>
      <dgm:t>
        <a:bodyPr/>
        <a:lstStyle/>
        <a:p>
          <a:r>
            <a:rPr lang="en-US" sz="2400" smtClean="0"/>
            <a:t>Whole Life</a:t>
          </a:r>
          <a:endParaRPr lang="en-US" sz="2400" dirty="0"/>
        </a:p>
      </dgm:t>
    </dgm:pt>
    <dgm:pt modelId="{44448E76-C0A2-46DC-879E-323AFB8EB0C3}" type="parTrans" cxnId="{6F74C9C2-47C0-49E1-BEA0-FC42A262182C}">
      <dgm:prSet/>
      <dgm:spPr/>
      <dgm:t>
        <a:bodyPr/>
        <a:lstStyle/>
        <a:p>
          <a:endParaRPr lang="en-US"/>
        </a:p>
      </dgm:t>
    </dgm:pt>
    <dgm:pt modelId="{67AC8987-10CE-4167-9B40-161B0D910938}" type="sibTrans" cxnId="{6F74C9C2-47C0-49E1-BEA0-FC42A262182C}">
      <dgm:prSet/>
      <dgm:spPr/>
      <dgm:t>
        <a:bodyPr/>
        <a:lstStyle/>
        <a:p>
          <a:endParaRPr lang="en-US"/>
        </a:p>
      </dgm:t>
    </dgm:pt>
    <dgm:pt modelId="{8062B95D-D7A2-4FE8-B730-4A6095B9D880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2400" dirty="0" smtClean="0"/>
            <a:t>No</a:t>
          </a:r>
          <a:endParaRPr lang="en-US" sz="2400" dirty="0"/>
        </a:p>
      </dgm:t>
    </dgm:pt>
    <dgm:pt modelId="{F52450FF-F37C-4B56-8220-CCC398222041}" type="parTrans" cxnId="{7851D85A-E439-46DD-BD1D-8D4EF3792501}">
      <dgm:prSet/>
      <dgm:spPr/>
      <dgm:t>
        <a:bodyPr/>
        <a:lstStyle/>
        <a:p>
          <a:endParaRPr lang="en-US"/>
        </a:p>
      </dgm:t>
    </dgm:pt>
    <dgm:pt modelId="{CA424F23-17EE-41DF-A171-FC5FCF5873B8}" type="sibTrans" cxnId="{7851D85A-E439-46DD-BD1D-8D4EF3792501}">
      <dgm:prSet/>
      <dgm:spPr/>
      <dgm:t>
        <a:bodyPr/>
        <a:lstStyle/>
        <a:p>
          <a:endParaRPr lang="en-US"/>
        </a:p>
      </dgm:t>
    </dgm:pt>
    <dgm:pt modelId="{3630601B-4065-48AD-90FB-374A3713B3E7}">
      <dgm:prSet phldrT="[Text]" custT="1"/>
      <dgm:spPr/>
      <dgm:t>
        <a:bodyPr/>
        <a:lstStyle/>
        <a:p>
          <a:r>
            <a:rPr lang="en-US" sz="2400" dirty="0" smtClean="0"/>
            <a:t>Yes</a:t>
          </a:r>
          <a:endParaRPr lang="en-US" sz="2400" dirty="0"/>
        </a:p>
      </dgm:t>
    </dgm:pt>
    <dgm:pt modelId="{3A5B8025-8DBE-4BE2-994A-4F8196C3B17A}" type="parTrans" cxnId="{0F0E5AB2-89B2-410D-9FE4-26733638D66B}">
      <dgm:prSet/>
      <dgm:spPr/>
      <dgm:t>
        <a:bodyPr/>
        <a:lstStyle/>
        <a:p>
          <a:endParaRPr lang="en-US"/>
        </a:p>
      </dgm:t>
    </dgm:pt>
    <dgm:pt modelId="{60A24F61-8C0F-43A6-ACF8-D6DFB69D1EF9}" type="sibTrans" cxnId="{0F0E5AB2-89B2-410D-9FE4-26733638D66B}">
      <dgm:prSet/>
      <dgm:spPr/>
      <dgm:t>
        <a:bodyPr/>
        <a:lstStyle/>
        <a:p>
          <a:endParaRPr lang="en-US"/>
        </a:p>
      </dgm:t>
    </dgm:pt>
    <dgm:pt modelId="{9263E593-7125-4C0C-B050-8DA86E4D640C}">
      <dgm:prSet phldrT="[Text]" custT="1"/>
      <dgm:spPr/>
      <dgm:t>
        <a:bodyPr/>
        <a:lstStyle/>
        <a:p>
          <a:r>
            <a:rPr lang="en-US" sz="2400" dirty="0" smtClean="0"/>
            <a:t>Term</a:t>
          </a:r>
          <a:endParaRPr lang="en-US" sz="1800" dirty="0"/>
        </a:p>
      </dgm:t>
    </dgm:pt>
    <dgm:pt modelId="{D697FE63-7115-415D-8746-462886F60A65}" type="parTrans" cxnId="{2C81031C-6B26-482C-8BCB-ABD755244746}">
      <dgm:prSet/>
      <dgm:spPr/>
      <dgm:t>
        <a:bodyPr/>
        <a:lstStyle/>
        <a:p>
          <a:endParaRPr lang="en-US"/>
        </a:p>
      </dgm:t>
    </dgm:pt>
    <dgm:pt modelId="{8D8EEE7D-940A-4B5A-A6CC-6361FE1A1EE7}" type="sibTrans" cxnId="{2C81031C-6B26-482C-8BCB-ABD755244746}">
      <dgm:prSet/>
      <dgm:spPr/>
      <dgm:t>
        <a:bodyPr/>
        <a:lstStyle/>
        <a:p>
          <a:endParaRPr lang="en-US"/>
        </a:p>
      </dgm:t>
    </dgm:pt>
    <dgm:pt modelId="{DF71D39A-04E7-48F1-A42E-034D49623972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2400" dirty="0" smtClean="0"/>
            <a:t>No</a:t>
          </a:r>
          <a:endParaRPr lang="en-US" sz="2400" dirty="0"/>
        </a:p>
      </dgm:t>
    </dgm:pt>
    <dgm:pt modelId="{6570120E-4A00-47C7-BB34-CD9F3F29FAEE}" type="parTrans" cxnId="{060EE029-4305-46A0-8739-D637F304DDBC}">
      <dgm:prSet/>
      <dgm:spPr/>
      <dgm:t>
        <a:bodyPr/>
        <a:lstStyle/>
        <a:p>
          <a:endParaRPr lang="en-US"/>
        </a:p>
      </dgm:t>
    </dgm:pt>
    <dgm:pt modelId="{A4918F31-BE98-40B5-9163-E6BAC5D28121}" type="sibTrans" cxnId="{060EE029-4305-46A0-8739-D637F304DDBC}">
      <dgm:prSet/>
      <dgm:spPr/>
      <dgm:t>
        <a:bodyPr/>
        <a:lstStyle/>
        <a:p>
          <a:endParaRPr lang="en-US"/>
        </a:p>
      </dgm:t>
    </dgm:pt>
    <dgm:pt modelId="{32D1C291-32A5-4FCF-8B68-931A126BEF5C}">
      <dgm:prSet phldrT="[Text]" custT="1"/>
      <dgm:spPr/>
      <dgm:t>
        <a:bodyPr/>
        <a:lstStyle/>
        <a:p>
          <a:r>
            <a:rPr lang="en-US" sz="2400" dirty="0" smtClean="0"/>
            <a:t>Yes</a:t>
          </a:r>
          <a:endParaRPr lang="en-US" sz="2400" dirty="0"/>
        </a:p>
      </dgm:t>
    </dgm:pt>
    <dgm:pt modelId="{95EFCE97-764B-4CD3-85BF-1E22589E4DB8}" type="parTrans" cxnId="{B15CE694-45F9-4A2B-B3C4-3ADCDC8738B2}">
      <dgm:prSet/>
      <dgm:spPr/>
      <dgm:t>
        <a:bodyPr/>
        <a:lstStyle/>
        <a:p>
          <a:endParaRPr lang="en-US"/>
        </a:p>
      </dgm:t>
    </dgm:pt>
    <dgm:pt modelId="{0AE1605C-FAC7-4327-93CB-EBA0F4FCF8C4}" type="sibTrans" cxnId="{B15CE694-45F9-4A2B-B3C4-3ADCDC8738B2}">
      <dgm:prSet/>
      <dgm:spPr/>
      <dgm:t>
        <a:bodyPr/>
        <a:lstStyle/>
        <a:p>
          <a:endParaRPr lang="en-US"/>
        </a:p>
      </dgm:t>
    </dgm:pt>
    <dgm:pt modelId="{64A30B53-154F-475C-A82A-08379B1AF482}" type="pres">
      <dgm:prSet presAssocID="{4148F4E6-B200-4F48-934B-A246C199A4C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98A1C2E-A11C-4E11-B1DE-CF4FFC84E374}" type="pres">
      <dgm:prSet presAssocID="{DE43784A-88BB-4083-B4D6-1FCFA8D4C602}" presName="horFlow" presStyleCnt="0"/>
      <dgm:spPr/>
    </dgm:pt>
    <dgm:pt modelId="{9FB40B30-FAAA-4941-BC02-35E1872F2D71}" type="pres">
      <dgm:prSet presAssocID="{DE43784A-88BB-4083-B4D6-1FCFA8D4C602}" presName="bigChev" presStyleLbl="node1" presStyleIdx="0" presStyleCnt="5"/>
      <dgm:spPr/>
      <dgm:t>
        <a:bodyPr/>
        <a:lstStyle/>
        <a:p>
          <a:endParaRPr lang="en-US"/>
        </a:p>
      </dgm:t>
    </dgm:pt>
    <dgm:pt modelId="{DFC6EDA8-6FC9-46FC-B6D8-EAF9511BFCA5}" type="pres">
      <dgm:prSet presAssocID="{2F5C0485-2D49-4B37-ADE6-4B6E81053EA4}" presName="parTrans" presStyleCnt="0"/>
      <dgm:spPr/>
    </dgm:pt>
    <dgm:pt modelId="{06A4AE08-A3FA-43F7-A35F-BD852087F7D9}" type="pres">
      <dgm:prSet presAssocID="{F5E9E631-3781-473B-AE19-392A611B279F}" presName="node" presStyleLbl="alignAccFollow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1FB92-04D7-424F-BBC7-41DBF10AE616}" type="pres">
      <dgm:prSet presAssocID="{D7677B26-27B6-482A-8C2E-29267E30DEE1}" presName="sibTrans" presStyleCnt="0"/>
      <dgm:spPr/>
    </dgm:pt>
    <dgm:pt modelId="{9DF619AD-590C-44F3-916C-61EDE38540CF}" type="pres">
      <dgm:prSet presAssocID="{B40EFABD-B05E-4DB5-8A09-67EAB4BF42BD}" presName="node" presStyleLbl="alignAccFollow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76153E-FC56-4697-B6F6-09402B2C22F2}" type="pres">
      <dgm:prSet presAssocID="{DE43784A-88BB-4083-B4D6-1FCFA8D4C602}" presName="vSp" presStyleCnt="0"/>
      <dgm:spPr/>
    </dgm:pt>
    <dgm:pt modelId="{D144B3A4-7214-4027-8328-9D27001C68E2}" type="pres">
      <dgm:prSet presAssocID="{AA4CF2F5-E6D0-437C-B9D8-5EE0E9957102}" presName="horFlow" presStyleCnt="0"/>
      <dgm:spPr/>
    </dgm:pt>
    <dgm:pt modelId="{66C9A33E-2B6C-4CC6-A21F-5F7012477120}" type="pres">
      <dgm:prSet presAssocID="{AA4CF2F5-E6D0-437C-B9D8-5EE0E9957102}" presName="bigChev" presStyleLbl="node1" presStyleIdx="1" presStyleCnt="5"/>
      <dgm:spPr/>
      <dgm:t>
        <a:bodyPr/>
        <a:lstStyle/>
        <a:p>
          <a:endParaRPr lang="en-US"/>
        </a:p>
      </dgm:t>
    </dgm:pt>
    <dgm:pt modelId="{132B1765-F3FB-4869-B053-762C221820AB}" type="pres">
      <dgm:prSet presAssocID="{F52450FF-F37C-4B56-8220-CCC398222041}" presName="parTrans" presStyleCnt="0"/>
      <dgm:spPr/>
    </dgm:pt>
    <dgm:pt modelId="{18BDF8BF-A6E9-46AA-A73C-9E944AD3E121}" type="pres">
      <dgm:prSet presAssocID="{8062B95D-D7A2-4FE8-B730-4A6095B9D880}" presName="node" presStyleLbl="alignAccFollow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2B2E7-FB20-42FF-93F5-1EEFEABD2CC9}" type="pres">
      <dgm:prSet presAssocID="{CA424F23-17EE-41DF-A171-FC5FCF5873B8}" presName="sibTrans" presStyleCnt="0"/>
      <dgm:spPr/>
    </dgm:pt>
    <dgm:pt modelId="{7220EA7D-E4B4-43DD-B576-33321C593AC5}" type="pres">
      <dgm:prSet presAssocID="{3630601B-4065-48AD-90FB-374A3713B3E7}" presName="node" presStyleLbl="alignAccFollow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70CAB-8716-4761-A972-608EC0CBB5BD}" type="pres">
      <dgm:prSet presAssocID="{AA4CF2F5-E6D0-437C-B9D8-5EE0E9957102}" presName="vSp" presStyleCnt="0"/>
      <dgm:spPr/>
    </dgm:pt>
    <dgm:pt modelId="{A353719D-06FC-46A4-A97A-A63C8742B6F8}" type="pres">
      <dgm:prSet presAssocID="{9263E593-7125-4C0C-B050-8DA86E4D640C}" presName="horFlow" presStyleCnt="0"/>
      <dgm:spPr/>
    </dgm:pt>
    <dgm:pt modelId="{A7CC2247-C467-4342-8782-D1D1C76D73F2}" type="pres">
      <dgm:prSet presAssocID="{9263E593-7125-4C0C-B050-8DA86E4D640C}" presName="bigChev" presStyleLbl="node1" presStyleIdx="2" presStyleCnt="5"/>
      <dgm:spPr/>
      <dgm:t>
        <a:bodyPr/>
        <a:lstStyle/>
        <a:p>
          <a:endParaRPr lang="en-US"/>
        </a:p>
      </dgm:t>
    </dgm:pt>
    <dgm:pt modelId="{B528A609-5589-454A-A04D-7C7E407B758B}" type="pres">
      <dgm:prSet presAssocID="{6570120E-4A00-47C7-BB34-CD9F3F29FAEE}" presName="parTrans" presStyleCnt="0"/>
      <dgm:spPr/>
    </dgm:pt>
    <dgm:pt modelId="{A6C62C2A-646E-42F7-98C6-26CCCB5FF5BF}" type="pres">
      <dgm:prSet presAssocID="{DF71D39A-04E7-48F1-A42E-034D49623972}" presName="node" presStyleLbl="alignAccFollow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F21856-BB55-4F8B-84C2-7E226E395E26}" type="pres">
      <dgm:prSet presAssocID="{A4918F31-BE98-40B5-9163-E6BAC5D28121}" presName="sibTrans" presStyleCnt="0"/>
      <dgm:spPr/>
    </dgm:pt>
    <dgm:pt modelId="{119537B3-3016-4823-AAB8-5889BC48EC4E}" type="pres">
      <dgm:prSet presAssocID="{32D1C291-32A5-4FCF-8B68-931A126BEF5C}" presName="node" presStyleLbl="alignAccFollow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DD63B-DC9C-4079-9B55-EA7FD5BFBCFE}" type="pres">
      <dgm:prSet presAssocID="{9263E593-7125-4C0C-B050-8DA86E4D640C}" presName="vSp" presStyleCnt="0"/>
      <dgm:spPr/>
    </dgm:pt>
    <dgm:pt modelId="{0B02788A-8229-49E7-8FF8-75A16B45B5F3}" type="pres">
      <dgm:prSet presAssocID="{C4F649D3-9D53-4580-A9D1-E76664CB0EFB}" presName="horFlow" presStyleCnt="0"/>
      <dgm:spPr/>
    </dgm:pt>
    <dgm:pt modelId="{A3A81A5B-CD51-4C0A-92C0-92528B441AE6}" type="pres">
      <dgm:prSet presAssocID="{C4F649D3-9D53-4580-A9D1-E76664CB0EFB}" presName="bigChev" presStyleLbl="node1" presStyleIdx="3" presStyleCnt="5"/>
      <dgm:spPr/>
      <dgm:t>
        <a:bodyPr/>
        <a:lstStyle/>
        <a:p>
          <a:endParaRPr lang="en-US"/>
        </a:p>
      </dgm:t>
    </dgm:pt>
    <dgm:pt modelId="{D54B5C1C-2190-41A5-82BD-EA90CBD29D5F}" type="pres">
      <dgm:prSet presAssocID="{8DCA6F2C-57A9-4B58-AB4C-A3D8A7DCE854}" presName="parTrans" presStyleCnt="0"/>
      <dgm:spPr/>
    </dgm:pt>
    <dgm:pt modelId="{63D735DE-F868-49E9-94A9-23086F2DEB6F}" type="pres">
      <dgm:prSet presAssocID="{AE6F3BD0-88FA-4A17-8507-DED56DD4037F}" presName="node" presStyleLbl="alignAccFollow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61B80-5210-44A5-9F0A-7456EC93E396}" type="pres">
      <dgm:prSet presAssocID="{E801CA15-EC11-4899-86ED-5F94A06C5841}" presName="sibTrans" presStyleCnt="0"/>
      <dgm:spPr/>
    </dgm:pt>
    <dgm:pt modelId="{AA675F4A-762D-4593-9042-E708D55E46AF}" type="pres">
      <dgm:prSet presAssocID="{7F20785F-5633-4554-A0D2-9E9C0531B5A8}" presName="node" presStyleLbl="alignAccFollow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625E4-A099-4E5C-9DC8-44C6808B9CCF}" type="pres">
      <dgm:prSet presAssocID="{C4F649D3-9D53-4580-A9D1-E76664CB0EFB}" presName="vSp" presStyleCnt="0"/>
      <dgm:spPr/>
    </dgm:pt>
    <dgm:pt modelId="{19D2A1F2-E511-4667-A082-732435CB50CB}" type="pres">
      <dgm:prSet presAssocID="{F75891FF-EB57-43A1-B08E-E4D2942A5B91}" presName="horFlow" presStyleCnt="0"/>
      <dgm:spPr/>
    </dgm:pt>
    <dgm:pt modelId="{CC66BB66-5127-4E37-B0E7-E79669D2386C}" type="pres">
      <dgm:prSet presAssocID="{F75891FF-EB57-43A1-B08E-E4D2942A5B91}" presName="bigChev" presStyleLbl="node1" presStyleIdx="4" presStyleCnt="5"/>
      <dgm:spPr/>
      <dgm:t>
        <a:bodyPr/>
        <a:lstStyle/>
        <a:p>
          <a:endParaRPr lang="en-US"/>
        </a:p>
      </dgm:t>
    </dgm:pt>
    <dgm:pt modelId="{9E54E013-5CD8-4F2D-8F1F-1444A41B1BB0}" type="pres">
      <dgm:prSet presAssocID="{919F64A8-8892-49AC-A1E3-78E7BFF220C3}" presName="parTrans" presStyleCnt="0"/>
      <dgm:spPr/>
    </dgm:pt>
    <dgm:pt modelId="{6CFB3433-BCD5-4CA3-8655-79A133DC1193}" type="pres">
      <dgm:prSet presAssocID="{FC1D65E1-655B-4BCF-B8C2-DF48F7C40344}" presName="node" presStyleLbl="alignAccFollow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7AF6D0-53A6-4FF2-8875-848CE269D44E}" type="pres">
      <dgm:prSet presAssocID="{E91313E6-7015-4D09-B804-A7F1190645DA}" presName="sibTrans" presStyleCnt="0"/>
      <dgm:spPr/>
    </dgm:pt>
    <dgm:pt modelId="{997A2173-B1DC-4470-BEF2-EF9A018236C8}" type="pres">
      <dgm:prSet presAssocID="{76BB7277-D3D7-41C2-BC44-3076F3529E51}" presName="node" presStyleLbl="alignAccFollow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E08891-69BE-4852-A288-3A54B319DB89}" type="presOf" srcId="{7F20785F-5633-4554-A0D2-9E9C0531B5A8}" destId="{AA675F4A-762D-4593-9042-E708D55E46AF}" srcOrd="0" destOrd="0" presId="urn:microsoft.com/office/officeart/2005/8/layout/lProcess3"/>
    <dgm:cxn modelId="{E7D26D5C-DA07-4AFF-A75A-DC533A6892AA}" type="presOf" srcId="{3630601B-4065-48AD-90FB-374A3713B3E7}" destId="{7220EA7D-E4B4-43DD-B576-33321C593AC5}" srcOrd="0" destOrd="0" presId="urn:microsoft.com/office/officeart/2005/8/layout/lProcess3"/>
    <dgm:cxn modelId="{BF3E91D8-9914-4680-9A88-AFEA44FF9204}" srcId="{DE43784A-88BB-4083-B4D6-1FCFA8D4C602}" destId="{B40EFABD-B05E-4DB5-8A09-67EAB4BF42BD}" srcOrd="1" destOrd="0" parTransId="{63C3AA08-22F0-424A-98EE-80D44863270C}" sibTransId="{83AC4CD7-0691-4E90-9E01-6A304683D605}"/>
    <dgm:cxn modelId="{9E1DB062-230B-4381-941E-C310E491A914}" srcId="{C4F649D3-9D53-4580-A9D1-E76664CB0EFB}" destId="{AE6F3BD0-88FA-4A17-8507-DED56DD4037F}" srcOrd="0" destOrd="0" parTransId="{8DCA6F2C-57A9-4B58-AB4C-A3D8A7DCE854}" sibTransId="{E801CA15-EC11-4899-86ED-5F94A06C5841}"/>
    <dgm:cxn modelId="{5AE096BC-1558-421D-B565-62B15D21F712}" type="presOf" srcId="{AA4CF2F5-E6D0-437C-B9D8-5EE0E9957102}" destId="{66C9A33E-2B6C-4CC6-A21F-5F7012477120}" srcOrd="0" destOrd="0" presId="urn:microsoft.com/office/officeart/2005/8/layout/lProcess3"/>
    <dgm:cxn modelId="{53886F84-73F1-4E6A-8A3A-A859082BEC91}" type="presOf" srcId="{9263E593-7125-4C0C-B050-8DA86E4D640C}" destId="{A7CC2247-C467-4342-8782-D1D1C76D73F2}" srcOrd="0" destOrd="0" presId="urn:microsoft.com/office/officeart/2005/8/layout/lProcess3"/>
    <dgm:cxn modelId="{10D71660-44F7-4849-9090-3C8A6A6B6AAE}" type="presOf" srcId="{F5E9E631-3781-473B-AE19-392A611B279F}" destId="{06A4AE08-A3FA-43F7-A35F-BD852087F7D9}" srcOrd="0" destOrd="0" presId="urn:microsoft.com/office/officeart/2005/8/layout/lProcess3"/>
    <dgm:cxn modelId="{DB9E5126-5A88-4A43-A1E6-5181291E1635}" type="presOf" srcId="{DE43784A-88BB-4083-B4D6-1FCFA8D4C602}" destId="{9FB40B30-FAAA-4941-BC02-35E1872F2D71}" srcOrd="0" destOrd="0" presId="urn:microsoft.com/office/officeart/2005/8/layout/lProcess3"/>
    <dgm:cxn modelId="{6F74C9C2-47C0-49E1-BEA0-FC42A262182C}" srcId="{4148F4E6-B200-4F48-934B-A246C199A4C2}" destId="{AA4CF2F5-E6D0-437C-B9D8-5EE0E9957102}" srcOrd="1" destOrd="0" parTransId="{44448E76-C0A2-46DC-879E-323AFB8EB0C3}" sibTransId="{67AC8987-10CE-4167-9B40-161B0D910938}"/>
    <dgm:cxn modelId="{0F0E5AB2-89B2-410D-9FE4-26733638D66B}" srcId="{AA4CF2F5-E6D0-437C-B9D8-5EE0E9957102}" destId="{3630601B-4065-48AD-90FB-374A3713B3E7}" srcOrd="1" destOrd="0" parTransId="{3A5B8025-8DBE-4BE2-994A-4F8196C3B17A}" sibTransId="{60A24F61-8C0F-43A6-ACF8-D6DFB69D1EF9}"/>
    <dgm:cxn modelId="{B7DEDA3C-3F71-4FBF-9C23-B3B783559A5C}" srcId="{4148F4E6-B200-4F48-934B-A246C199A4C2}" destId="{DE43784A-88BB-4083-B4D6-1FCFA8D4C602}" srcOrd="0" destOrd="0" parTransId="{8690004A-1BC9-4787-9FF5-69F5F6DFEC30}" sibTransId="{D25E060B-8D91-44D9-9C8A-A7656005BB45}"/>
    <dgm:cxn modelId="{B15CE694-45F9-4A2B-B3C4-3ADCDC8738B2}" srcId="{9263E593-7125-4C0C-B050-8DA86E4D640C}" destId="{32D1C291-32A5-4FCF-8B68-931A126BEF5C}" srcOrd="1" destOrd="0" parTransId="{95EFCE97-764B-4CD3-85BF-1E22589E4DB8}" sibTransId="{0AE1605C-FAC7-4327-93CB-EBA0F4FCF8C4}"/>
    <dgm:cxn modelId="{F652C852-3AE4-4921-992D-F919D67CE7A4}" srcId="{F75891FF-EB57-43A1-B08E-E4D2942A5B91}" destId="{FC1D65E1-655B-4BCF-B8C2-DF48F7C40344}" srcOrd="0" destOrd="0" parTransId="{919F64A8-8892-49AC-A1E3-78E7BFF220C3}" sibTransId="{E91313E6-7015-4D09-B804-A7F1190645DA}"/>
    <dgm:cxn modelId="{93115248-8438-4D3C-8439-E870A622359C}" srcId="{4148F4E6-B200-4F48-934B-A246C199A4C2}" destId="{C4F649D3-9D53-4580-A9D1-E76664CB0EFB}" srcOrd="3" destOrd="0" parTransId="{43161300-F5EE-4EEA-8665-7B99BF3A3D1E}" sibTransId="{D4FFD2FA-CAD0-42D3-85E2-007D0D3E8C02}"/>
    <dgm:cxn modelId="{004B134D-2EAE-445A-84C6-46AD8BD20242}" srcId="{4148F4E6-B200-4F48-934B-A246C199A4C2}" destId="{F75891FF-EB57-43A1-B08E-E4D2942A5B91}" srcOrd="4" destOrd="0" parTransId="{A5F77892-C4E6-468F-AFE7-E448C6AB62BF}" sibTransId="{26CBCF78-11F3-4B59-84F2-1B2F5D7601E5}"/>
    <dgm:cxn modelId="{6BD0C02E-EA8D-4B09-8517-500A8A1A5F4C}" srcId="{DE43784A-88BB-4083-B4D6-1FCFA8D4C602}" destId="{F5E9E631-3781-473B-AE19-392A611B279F}" srcOrd="0" destOrd="0" parTransId="{2F5C0485-2D49-4B37-ADE6-4B6E81053EA4}" sibTransId="{D7677B26-27B6-482A-8C2E-29267E30DEE1}"/>
    <dgm:cxn modelId="{060EE029-4305-46A0-8739-D637F304DDBC}" srcId="{9263E593-7125-4C0C-B050-8DA86E4D640C}" destId="{DF71D39A-04E7-48F1-A42E-034D49623972}" srcOrd="0" destOrd="0" parTransId="{6570120E-4A00-47C7-BB34-CD9F3F29FAEE}" sibTransId="{A4918F31-BE98-40B5-9163-E6BAC5D28121}"/>
    <dgm:cxn modelId="{6899909E-1EB2-4F52-BCB9-75C36357CC6F}" type="presOf" srcId="{32D1C291-32A5-4FCF-8B68-931A126BEF5C}" destId="{119537B3-3016-4823-AAB8-5889BC48EC4E}" srcOrd="0" destOrd="0" presId="urn:microsoft.com/office/officeart/2005/8/layout/lProcess3"/>
    <dgm:cxn modelId="{CCE5F158-6BEA-4066-BD07-FBF40EAE938C}" srcId="{F75891FF-EB57-43A1-B08E-E4D2942A5B91}" destId="{76BB7277-D3D7-41C2-BC44-3076F3529E51}" srcOrd="1" destOrd="0" parTransId="{0C9AEBB3-CC60-400E-B728-02A37EDAF1A6}" sibTransId="{967B12E7-71C0-491D-AB53-9A9A592930F8}"/>
    <dgm:cxn modelId="{805E5F34-2CE9-4B96-B94C-35000D515305}" type="presOf" srcId="{B40EFABD-B05E-4DB5-8A09-67EAB4BF42BD}" destId="{9DF619AD-590C-44F3-916C-61EDE38540CF}" srcOrd="0" destOrd="0" presId="urn:microsoft.com/office/officeart/2005/8/layout/lProcess3"/>
    <dgm:cxn modelId="{09104075-48F4-4E83-9E68-A69B57EAE0DB}" type="presOf" srcId="{AE6F3BD0-88FA-4A17-8507-DED56DD4037F}" destId="{63D735DE-F868-49E9-94A9-23086F2DEB6F}" srcOrd="0" destOrd="0" presId="urn:microsoft.com/office/officeart/2005/8/layout/lProcess3"/>
    <dgm:cxn modelId="{C9BA42FF-E3C6-484C-91BF-E40122569D56}" srcId="{C4F649D3-9D53-4580-A9D1-E76664CB0EFB}" destId="{7F20785F-5633-4554-A0D2-9E9C0531B5A8}" srcOrd="1" destOrd="0" parTransId="{A88BA291-83F6-403C-9907-29080A5B3F64}" sibTransId="{5FA5D36C-1F5E-4638-9A3A-949C7FE74EBD}"/>
    <dgm:cxn modelId="{E1B61A70-F445-45F3-85F2-4C02C0DB6074}" type="presOf" srcId="{C4F649D3-9D53-4580-A9D1-E76664CB0EFB}" destId="{A3A81A5B-CD51-4C0A-92C0-92528B441AE6}" srcOrd="0" destOrd="0" presId="urn:microsoft.com/office/officeart/2005/8/layout/lProcess3"/>
    <dgm:cxn modelId="{56ACDDD4-78C7-4853-BF89-059D8F7519E3}" type="presOf" srcId="{8062B95D-D7A2-4FE8-B730-4A6095B9D880}" destId="{18BDF8BF-A6E9-46AA-A73C-9E944AD3E121}" srcOrd="0" destOrd="0" presId="urn:microsoft.com/office/officeart/2005/8/layout/lProcess3"/>
    <dgm:cxn modelId="{86DBE2B0-84A4-4FF9-9468-1A34E553B832}" type="presOf" srcId="{F75891FF-EB57-43A1-B08E-E4D2942A5B91}" destId="{CC66BB66-5127-4E37-B0E7-E79669D2386C}" srcOrd="0" destOrd="0" presId="urn:microsoft.com/office/officeart/2005/8/layout/lProcess3"/>
    <dgm:cxn modelId="{627ED63E-E070-49C0-9CA0-2B5A6909E662}" type="presOf" srcId="{4148F4E6-B200-4F48-934B-A246C199A4C2}" destId="{64A30B53-154F-475C-A82A-08379B1AF482}" srcOrd="0" destOrd="0" presId="urn:microsoft.com/office/officeart/2005/8/layout/lProcess3"/>
    <dgm:cxn modelId="{5C02DC4E-8128-4B8E-B27E-A842061F833F}" type="presOf" srcId="{76BB7277-D3D7-41C2-BC44-3076F3529E51}" destId="{997A2173-B1DC-4470-BEF2-EF9A018236C8}" srcOrd="0" destOrd="0" presId="urn:microsoft.com/office/officeart/2005/8/layout/lProcess3"/>
    <dgm:cxn modelId="{2C81031C-6B26-482C-8BCB-ABD755244746}" srcId="{4148F4E6-B200-4F48-934B-A246C199A4C2}" destId="{9263E593-7125-4C0C-B050-8DA86E4D640C}" srcOrd="2" destOrd="0" parTransId="{D697FE63-7115-415D-8746-462886F60A65}" sibTransId="{8D8EEE7D-940A-4B5A-A6CC-6361FE1A1EE7}"/>
    <dgm:cxn modelId="{6838D4BE-BC5D-4E9D-B71C-D8D0E6F5F7A0}" type="presOf" srcId="{DF71D39A-04E7-48F1-A42E-034D49623972}" destId="{A6C62C2A-646E-42F7-98C6-26CCCB5FF5BF}" srcOrd="0" destOrd="0" presId="urn:microsoft.com/office/officeart/2005/8/layout/lProcess3"/>
    <dgm:cxn modelId="{1D4672DC-D9DC-4DAB-B1EF-A05BEF849491}" type="presOf" srcId="{FC1D65E1-655B-4BCF-B8C2-DF48F7C40344}" destId="{6CFB3433-BCD5-4CA3-8655-79A133DC1193}" srcOrd="0" destOrd="0" presId="urn:microsoft.com/office/officeart/2005/8/layout/lProcess3"/>
    <dgm:cxn modelId="{7851D85A-E439-46DD-BD1D-8D4EF3792501}" srcId="{AA4CF2F5-E6D0-437C-B9D8-5EE0E9957102}" destId="{8062B95D-D7A2-4FE8-B730-4A6095B9D880}" srcOrd="0" destOrd="0" parTransId="{F52450FF-F37C-4B56-8220-CCC398222041}" sibTransId="{CA424F23-17EE-41DF-A171-FC5FCF5873B8}"/>
    <dgm:cxn modelId="{1B22AFC0-8403-46AA-94B7-7CAB13D7CF5A}" type="presParOf" srcId="{64A30B53-154F-475C-A82A-08379B1AF482}" destId="{F98A1C2E-A11C-4E11-B1DE-CF4FFC84E374}" srcOrd="0" destOrd="0" presId="urn:microsoft.com/office/officeart/2005/8/layout/lProcess3"/>
    <dgm:cxn modelId="{5E93F4AE-2C1E-4CD6-BEEF-5C78BDFC6235}" type="presParOf" srcId="{F98A1C2E-A11C-4E11-B1DE-CF4FFC84E374}" destId="{9FB40B30-FAAA-4941-BC02-35E1872F2D71}" srcOrd="0" destOrd="0" presId="urn:microsoft.com/office/officeart/2005/8/layout/lProcess3"/>
    <dgm:cxn modelId="{8AC80AE3-E269-47D9-B6FE-EFCC85FB3550}" type="presParOf" srcId="{F98A1C2E-A11C-4E11-B1DE-CF4FFC84E374}" destId="{DFC6EDA8-6FC9-46FC-B6D8-EAF9511BFCA5}" srcOrd="1" destOrd="0" presId="urn:microsoft.com/office/officeart/2005/8/layout/lProcess3"/>
    <dgm:cxn modelId="{D1615043-EB34-478E-A952-D2502077C1B5}" type="presParOf" srcId="{F98A1C2E-A11C-4E11-B1DE-CF4FFC84E374}" destId="{06A4AE08-A3FA-43F7-A35F-BD852087F7D9}" srcOrd="2" destOrd="0" presId="urn:microsoft.com/office/officeart/2005/8/layout/lProcess3"/>
    <dgm:cxn modelId="{1392408E-0354-4C4A-B52E-69931E0AC34D}" type="presParOf" srcId="{F98A1C2E-A11C-4E11-B1DE-CF4FFC84E374}" destId="{5FC1FB92-04D7-424F-BBC7-41DBF10AE616}" srcOrd="3" destOrd="0" presId="urn:microsoft.com/office/officeart/2005/8/layout/lProcess3"/>
    <dgm:cxn modelId="{CE52D1ED-4FCC-4AF5-85C3-C401D71A5CC8}" type="presParOf" srcId="{F98A1C2E-A11C-4E11-B1DE-CF4FFC84E374}" destId="{9DF619AD-590C-44F3-916C-61EDE38540CF}" srcOrd="4" destOrd="0" presId="urn:microsoft.com/office/officeart/2005/8/layout/lProcess3"/>
    <dgm:cxn modelId="{CDD02AE4-6F0A-43E3-9FD9-CE77B533B07F}" type="presParOf" srcId="{64A30B53-154F-475C-A82A-08379B1AF482}" destId="{3F76153E-FC56-4697-B6F6-09402B2C22F2}" srcOrd="1" destOrd="0" presId="urn:microsoft.com/office/officeart/2005/8/layout/lProcess3"/>
    <dgm:cxn modelId="{B4978C9F-DDB8-425E-BF60-B49DF51C55BA}" type="presParOf" srcId="{64A30B53-154F-475C-A82A-08379B1AF482}" destId="{D144B3A4-7214-4027-8328-9D27001C68E2}" srcOrd="2" destOrd="0" presId="urn:microsoft.com/office/officeart/2005/8/layout/lProcess3"/>
    <dgm:cxn modelId="{DA77CE12-0E2D-4EFB-81AA-BF3C4C732AF9}" type="presParOf" srcId="{D144B3A4-7214-4027-8328-9D27001C68E2}" destId="{66C9A33E-2B6C-4CC6-A21F-5F7012477120}" srcOrd="0" destOrd="0" presId="urn:microsoft.com/office/officeart/2005/8/layout/lProcess3"/>
    <dgm:cxn modelId="{7005ED0D-4BE2-400E-8852-91876429BF19}" type="presParOf" srcId="{D144B3A4-7214-4027-8328-9D27001C68E2}" destId="{132B1765-F3FB-4869-B053-762C221820AB}" srcOrd="1" destOrd="0" presId="urn:microsoft.com/office/officeart/2005/8/layout/lProcess3"/>
    <dgm:cxn modelId="{9C05E4FF-3C59-42CD-B602-00E727CCD250}" type="presParOf" srcId="{D144B3A4-7214-4027-8328-9D27001C68E2}" destId="{18BDF8BF-A6E9-46AA-A73C-9E944AD3E121}" srcOrd="2" destOrd="0" presId="urn:microsoft.com/office/officeart/2005/8/layout/lProcess3"/>
    <dgm:cxn modelId="{6B8D8AA7-85D3-446B-A31A-CEB0CF4EA6ED}" type="presParOf" srcId="{D144B3A4-7214-4027-8328-9D27001C68E2}" destId="{E242B2E7-FB20-42FF-93F5-1EEFEABD2CC9}" srcOrd="3" destOrd="0" presId="urn:microsoft.com/office/officeart/2005/8/layout/lProcess3"/>
    <dgm:cxn modelId="{366EDBC8-3D65-494E-9D6B-57AC39D7665B}" type="presParOf" srcId="{D144B3A4-7214-4027-8328-9D27001C68E2}" destId="{7220EA7D-E4B4-43DD-B576-33321C593AC5}" srcOrd="4" destOrd="0" presId="urn:microsoft.com/office/officeart/2005/8/layout/lProcess3"/>
    <dgm:cxn modelId="{38F9DB9E-9F0A-442F-B613-29E6BDE8D59A}" type="presParOf" srcId="{64A30B53-154F-475C-A82A-08379B1AF482}" destId="{DF270CAB-8716-4761-A972-608EC0CBB5BD}" srcOrd="3" destOrd="0" presId="urn:microsoft.com/office/officeart/2005/8/layout/lProcess3"/>
    <dgm:cxn modelId="{93932E3A-E71A-40D2-AF58-07E5DC20EDE7}" type="presParOf" srcId="{64A30B53-154F-475C-A82A-08379B1AF482}" destId="{A353719D-06FC-46A4-A97A-A63C8742B6F8}" srcOrd="4" destOrd="0" presId="urn:microsoft.com/office/officeart/2005/8/layout/lProcess3"/>
    <dgm:cxn modelId="{9F50946D-605F-4500-BC1A-0D275B93481B}" type="presParOf" srcId="{A353719D-06FC-46A4-A97A-A63C8742B6F8}" destId="{A7CC2247-C467-4342-8782-D1D1C76D73F2}" srcOrd="0" destOrd="0" presId="urn:microsoft.com/office/officeart/2005/8/layout/lProcess3"/>
    <dgm:cxn modelId="{7C1E6AB2-DF45-4538-A6DF-BC50B555D517}" type="presParOf" srcId="{A353719D-06FC-46A4-A97A-A63C8742B6F8}" destId="{B528A609-5589-454A-A04D-7C7E407B758B}" srcOrd="1" destOrd="0" presId="urn:microsoft.com/office/officeart/2005/8/layout/lProcess3"/>
    <dgm:cxn modelId="{70F36147-4840-43D2-9BD6-12F90205D365}" type="presParOf" srcId="{A353719D-06FC-46A4-A97A-A63C8742B6F8}" destId="{A6C62C2A-646E-42F7-98C6-26CCCB5FF5BF}" srcOrd="2" destOrd="0" presId="urn:microsoft.com/office/officeart/2005/8/layout/lProcess3"/>
    <dgm:cxn modelId="{FAE330ED-C98C-4E5A-81A2-F16AD6028F16}" type="presParOf" srcId="{A353719D-06FC-46A4-A97A-A63C8742B6F8}" destId="{05F21856-BB55-4F8B-84C2-7E226E395E26}" srcOrd="3" destOrd="0" presId="urn:microsoft.com/office/officeart/2005/8/layout/lProcess3"/>
    <dgm:cxn modelId="{BBCB5B21-757F-47FF-A7B4-D456A479557E}" type="presParOf" srcId="{A353719D-06FC-46A4-A97A-A63C8742B6F8}" destId="{119537B3-3016-4823-AAB8-5889BC48EC4E}" srcOrd="4" destOrd="0" presId="urn:microsoft.com/office/officeart/2005/8/layout/lProcess3"/>
    <dgm:cxn modelId="{E6568DBB-B40A-4B56-9615-FD5728D57EC6}" type="presParOf" srcId="{64A30B53-154F-475C-A82A-08379B1AF482}" destId="{FC2DD63B-DC9C-4079-9B55-EA7FD5BFBCFE}" srcOrd="5" destOrd="0" presId="urn:microsoft.com/office/officeart/2005/8/layout/lProcess3"/>
    <dgm:cxn modelId="{4A547A31-A304-4728-82E4-891EE73A9D63}" type="presParOf" srcId="{64A30B53-154F-475C-A82A-08379B1AF482}" destId="{0B02788A-8229-49E7-8FF8-75A16B45B5F3}" srcOrd="6" destOrd="0" presId="urn:microsoft.com/office/officeart/2005/8/layout/lProcess3"/>
    <dgm:cxn modelId="{2F6B8ACC-0494-4ED5-BB0B-5C0E04F1BDD7}" type="presParOf" srcId="{0B02788A-8229-49E7-8FF8-75A16B45B5F3}" destId="{A3A81A5B-CD51-4C0A-92C0-92528B441AE6}" srcOrd="0" destOrd="0" presId="urn:microsoft.com/office/officeart/2005/8/layout/lProcess3"/>
    <dgm:cxn modelId="{F837E157-18A3-4FF8-93B1-E7DC73847D00}" type="presParOf" srcId="{0B02788A-8229-49E7-8FF8-75A16B45B5F3}" destId="{D54B5C1C-2190-41A5-82BD-EA90CBD29D5F}" srcOrd="1" destOrd="0" presId="urn:microsoft.com/office/officeart/2005/8/layout/lProcess3"/>
    <dgm:cxn modelId="{DDC13103-547C-42F6-9147-10C75F4A5215}" type="presParOf" srcId="{0B02788A-8229-49E7-8FF8-75A16B45B5F3}" destId="{63D735DE-F868-49E9-94A9-23086F2DEB6F}" srcOrd="2" destOrd="0" presId="urn:microsoft.com/office/officeart/2005/8/layout/lProcess3"/>
    <dgm:cxn modelId="{D6FE67E5-2F51-45FC-9649-5D46A17CA735}" type="presParOf" srcId="{0B02788A-8229-49E7-8FF8-75A16B45B5F3}" destId="{DD161B80-5210-44A5-9F0A-7456EC93E396}" srcOrd="3" destOrd="0" presId="urn:microsoft.com/office/officeart/2005/8/layout/lProcess3"/>
    <dgm:cxn modelId="{8FF64B7D-64EF-4392-A117-9E7B1878B769}" type="presParOf" srcId="{0B02788A-8229-49E7-8FF8-75A16B45B5F3}" destId="{AA675F4A-762D-4593-9042-E708D55E46AF}" srcOrd="4" destOrd="0" presId="urn:microsoft.com/office/officeart/2005/8/layout/lProcess3"/>
    <dgm:cxn modelId="{08D8B9EC-0DDD-4A8C-910E-68AA75E048B7}" type="presParOf" srcId="{64A30B53-154F-475C-A82A-08379B1AF482}" destId="{8CA625E4-A099-4E5C-9DC8-44C6808B9CCF}" srcOrd="7" destOrd="0" presId="urn:microsoft.com/office/officeart/2005/8/layout/lProcess3"/>
    <dgm:cxn modelId="{CE32222D-EB29-4CE4-A311-53C8A1AEFC8C}" type="presParOf" srcId="{64A30B53-154F-475C-A82A-08379B1AF482}" destId="{19D2A1F2-E511-4667-A082-732435CB50CB}" srcOrd="8" destOrd="0" presId="urn:microsoft.com/office/officeart/2005/8/layout/lProcess3"/>
    <dgm:cxn modelId="{AC913DCA-E517-4E30-BA8A-540ECF39DB1E}" type="presParOf" srcId="{19D2A1F2-E511-4667-A082-732435CB50CB}" destId="{CC66BB66-5127-4E37-B0E7-E79669D2386C}" srcOrd="0" destOrd="0" presId="urn:microsoft.com/office/officeart/2005/8/layout/lProcess3"/>
    <dgm:cxn modelId="{8F26BC19-F7CB-494B-A2A3-BDE70DF26648}" type="presParOf" srcId="{19D2A1F2-E511-4667-A082-732435CB50CB}" destId="{9E54E013-5CD8-4F2D-8F1F-1444A41B1BB0}" srcOrd="1" destOrd="0" presId="urn:microsoft.com/office/officeart/2005/8/layout/lProcess3"/>
    <dgm:cxn modelId="{A3476638-C44D-4CC7-A31A-EAAB8E24DB4C}" type="presParOf" srcId="{19D2A1F2-E511-4667-A082-732435CB50CB}" destId="{6CFB3433-BCD5-4CA3-8655-79A133DC1193}" srcOrd="2" destOrd="0" presId="urn:microsoft.com/office/officeart/2005/8/layout/lProcess3"/>
    <dgm:cxn modelId="{0BEA78E8-AF98-4740-B45C-EBD6EA751ABD}" type="presParOf" srcId="{19D2A1F2-E511-4667-A082-732435CB50CB}" destId="{B07AF6D0-53A6-4FF2-8875-848CE269D44E}" srcOrd="3" destOrd="0" presId="urn:microsoft.com/office/officeart/2005/8/layout/lProcess3"/>
    <dgm:cxn modelId="{82701F9B-4AE1-413D-9485-93273F26B745}" type="presParOf" srcId="{19D2A1F2-E511-4667-A082-732435CB50CB}" destId="{997A2173-B1DC-4470-BEF2-EF9A018236C8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F1F3220-9844-456A-8927-CB615F14F92A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844526-6FE3-43B0-847D-60D7DEAFFC88}">
      <dgm:prSet phldrT="[Text]"/>
      <dgm:spPr/>
      <dgm:t>
        <a:bodyPr/>
        <a:lstStyle/>
        <a:p>
          <a:r>
            <a:rPr lang="en-US" dirty="0" smtClean="0"/>
            <a:t>Fire</a:t>
          </a:r>
          <a:endParaRPr lang="en-US" dirty="0"/>
        </a:p>
      </dgm:t>
    </dgm:pt>
    <dgm:pt modelId="{DD04F1B0-FAC8-407C-95CC-52123ABB24B4}" type="parTrans" cxnId="{DFBFC0C3-C054-40F9-9B15-2A3FB637A15D}">
      <dgm:prSet/>
      <dgm:spPr/>
      <dgm:t>
        <a:bodyPr/>
        <a:lstStyle/>
        <a:p>
          <a:endParaRPr lang="en-US"/>
        </a:p>
      </dgm:t>
    </dgm:pt>
    <dgm:pt modelId="{A1E2D067-EFC0-4AF0-9FC7-9A62E9997946}" type="sibTrans" cxnId="{DFBFC0C3-C054-40F9-9B15-2A3FB637A15D}">
      <dgm:prSet/>
      <dgm:spPr/>
      <dgm:t>
        <a:bodyPr/>
        <a:lstStyle/>
        <a:p>
          <a:endParaRPr lang="en-US"/>
        </a:p>
      </dgm:t>
    </dgm:pt>
    <dgm:pt modelId="{668941AB-3939-4361-8C55-735D6EEE0040}">
      <dgm:prSet phldrT="[Text]"/>
      <dgm:spPr/>
      <dgm:t>
        <a:bodyPr/>
        <a:lstStyle/>
        <a:p>
          <a:r>
            <a:rPr lang="en-US" dirty="0" smtClean="0"/>
            <a:t>Motor (largest biz)</a:t>
          </a:r>
          <a:endParaRPr lang="en-US" dirty="0"/>
        </a:p>
      </dgm:t>
    </dgm:pt>
    <dgm:pt modelId="{93115DE9-E25F-431A-B8E3-5EC2FE53880D}" type="parTrans" cxnId="{DA709710-40D1-4811-AE24-0E67DE5912B0}">
      <dgm:prSet/>
      <dgm:spPr/>
      <dgm:t>
        <a:bodyPr/>
        <a:lstStyle/>
        <a:p>
          <a:endParaRPr lang="en-US"/>
        </a:p>
      </dgm:t>
    </dgm:pt>
    <dgm:pt modelId="{84534A06-3EFA-44EC-BB4A-94B50C9653DE}" type="sibTrans" cxnId="{DA709710-40D1-4811-AE24-0E67DE5912B0}">
      <dgm:prSet/>
      <dgm:spPr/>
      <dgm:t>
        <a:bodyPr/>
        <a:lstStyle/>
        <a:p>
          <a:endParaRPr lang="en-US"/>
        </a:p>
      </dgm:t>
    </dgm:pt>
    <dgm:pt modelId="{314E838C-D523-4A59-8F2A-AC5A2A4C3E35}">
      <dgm:prSet phldrT="[Text]"/>
      <dgm:spPr/>
      <dgm:t>
        <a:bodyPr/>
        <a:lstStyle/>
        <a:p>
          <a:r>
            <a:rPr lang="en-US" dirty="0" smtClean="0"/>
            <a:t>Health insurance</a:t>
          </a:r>
          <a:endParaRPr lang="en-US" dirty="0"/>
        </a:p>
      </dgm:t>
    </dgm:pt>
    <dgm:pt modelId="{631EDC1A-498B-4D2D-83DA-AB5D62400052}" type="parTrans" cxnId="{B731F02B-C7B9-43D2-868A-5B065A5F121E}">
      <dgm:prSet/>
      <dgm:spPr/>
      <dgm:t>
        <a:bodyPr/>
        <a:lstStyle/>
        <a:p>
          <a:endParaRPr lang="en-US"/>
        </a:p>
      </dgm:t>
    </dgm:pt>
    <dgm:pt modelId="{90C85E61-03DD-47DA-942B-05A622822CAF}" type="sibTrans" cxnId="{B731F02B-C7B9-43D2-868A-5B065A5F121E}">
      <dgm:prSet/>
      <dgm:spPr/>
      <dgm:t>
        <a:bodyPr/>
        <a:lstStyle/>
        <a:p>
          <a:endParaRPr lang="en-US"/>
        </a:p>
      </dgm:t>
    </dgm:pt>
    <dgm:pt modelId="{FC5B84F9-020B-4ACB-9D54-079E778ADA62}">
      <dgm:prSet phldrT="[Text]"/>
      <dgm:spPr/>
      <dgm:t>
        <a:bodyPr/>
        <a:lstStyle/>
        <a:p>
          <a:r>
            <a:rPr lang="en-US" dirty="0" smtClean="0"/>
            <a:t>Cashless/ reimbursement</a:t>
          </a:r>
          <a:endParaRPr lang="en-US" dirty="0"/>
        </a:p>
      </dgm:t>
    </dgm:pt>
    <dgm:pt modelId="{57B594F3-1085-4E7A-A670-B5976B6C16B1}" type="parTrans" cxnId="{492C5A4B-C202-421A-8B2C-978AA1582B6C}">
      <dgm:prSet/>
      <dgm:spPr/>
      <dgm:t>
        <a:bodyPr/>
        <a:lstStyle/>
        <a:p>
          <a:endParaRPr lang="en-US"/>
        </a:p>
      </dgm:t>
    </dgm:pt>
    <dgm:pt modelId="{12399A96-5BC5-4FD5-9E29-F2FA56878A0D}" type="sibTrans" cxnId="{492C5A4B-C202-421A-8B2C-978AA1582B6C}">
      <dgm:prSet/>
      <dgm:spPr/>
      <dgm:t>
        <a:bodyPr/>
        <a:lstStyle/>
        <a:p>
          <a:endParaRPr lang="en-US"/>
        </a:p>
      </dgm:t>
    </dgm:pt>
    <dgm:pt modelId="{97607F9D-8FD6-42AC-9DD1-D9E37CD393B9}">
      <dgm:prSet phldrT="[Text]"/>
      <dgm:spPr/>
      <dgm:t>
        <a:bodyPr/>
        <a:lstStyle/>
        <a:p>
          <a:r>
            <a:rPr lang="en-US" dirty="0" smtClean="0"/>
            <a:t>Houses, industrial assets</a:t>
          </a:r>
          <a:endParaRPr lang="en-US" dirty="0"/>
        </a:p>
      </dgm:t>
    </dgm:pt>
    <dgm:pt modelId="{F6B35910-EB05-494F-9D29-398BD9A1D42C}" type="parTrans" cxnId="{16C75586-74B1-4927-804E-A705E5B420FE}">
      <dgm:prSet/>
      <dgm:spPr/>
      <dgm:t>
        <a:bodyPr/>
        <a:lstStyle/>
        <a:p>
          <a:endParaRPr lang="en-US"/>
        </a:p>
      </dgm:t>
    </dgm:pt>
    <dgm:pt modelId="{61BFE7F7-3A75-4211-8B90-9810037A212C}" type="sibTrans" cxnId="{16C75586-74B1-4927-804E-A705E5B420FE}">
      <dgm:prSet/>
      <dgm:spPr/>
      <dgm:t>
        <a:bodyPr/>
        <a:lstStyle/>
        <a:p>
          <a:endParaRPr lang="en-US"/>
        </a:p>
      </dgm:t>
    </dgm:pt>
    <dgm:pt modelId="{A31FF424-9036-41EA-9BF4-83AC2C0059BB}">
      <dgm:prSet phldrT="[Text]"/>
      <dgm:spPr/>
      <dgm:t>
        <a:bodyPr/>
        <a:lstStyle/>
        <a:p>
          <a:r>
            <a:rPr lang="en-US" dirty="0" smtClean="0"/>
            <a:t>Marine</a:t>
          </a:r>
          <a:endParaRPr lang="en-US" dirty="0"/>
        </a:p>
      </dgm:t>
    </dgm:pt>
    <dgm:pt modelId="{E6A8163E-DE4C-406A-BD34-5110287541F4}" type="parTrans" cxnId="{9B915F91-7B4B-4AC6-A5EF-7B51DC1D2EE3}">
      <dgm:prSet/>
      <dgm:spPr/>
      <dgm:t>
        <a:bodyPr/>
        <a:lstStyle/>
        <a:p>
          <a:endParaRPr lang="en-US"/>
        </a:p>
      </dgm:t>
    </dgm:pt>
    <dgm:pt modelId="{62F470DB-B239-4645-9141-707F4A6AC5A3}" type="sibTrans" cxnId="{9B915F91-7B4B-4AC6-A5EF-7B51DC1D2EE3}">
      <dgm:prSet/>
      <dgm:spPr/>
      <dgm:t>
        <a:bodyPr/>
        <a:lstStyle/>
        <a:p>
          <a:endParaRPr lang="en-US"/>
        </a:p>
      </dgm:t>
    </dgm:pt>
    <dgm:pt modelId="{79800261-C020-49C2-AB04-4178779D0F0B}">
      <dgm:prSet phldrT="[Text]"/>
      <dgm:spPr/>
      <dgm:t>
        <a:bodyPr/>
        <a:lstStyle/>
        <a:p>
          <a:r>
            <a:rPr lang="en-US" dirty="0" smtClean="0"/>
            <a:t>Cargo, vessel</a:t>
          </a:r>
          <a:endParaRPr lang="en-US" dirty="0"/>
        </a:p>
      </dgm:t>
    </dgm:pt>
    <dgm:pt modelId="{97CCAE88-B135-4458-B03C-16CF8DF3413C}" type="parTrans" cxnId="{451CDC61-82A5-47AA-AC05-0DEA95C285B1}">
      <dgm:prSet/>
      <dgm:spPr/>
      <dgm:t>
        <a:bodyPr/>
        <a:lstStyle/>
        <a:p>
          <a:endParaRPr lang="en-US"/>
        </a:p>
      </dgm:t>
    </dgm:pt>
    <dgm:pt modelId="{EFB5C4D9-1908-41F5-B3E6-3FD9CD41E440}" type="sibTrans" cxnId="{451CDC61-82A5-47AA-AC05-0DEA95C285B1}">
      <dgm:prSet/>
      <dgm:spPr/>
      <dgm:t>
        <a:bodyPr/>
        <a:lstStyle/>
        <a:p>
          <a:endParaRPr lang="en-US"/>
        </a:p>
      </dgm:t>
    </dgm:pt>
    <dgm:pt modelId="{70FC9201-A427-4C42-8DBE-366E452115FF}">
      <dgm:prSet phldrT="[Text]"/>
      <dgm:spPr/>
      <dgm:t>
        <a:bodyPr/>
        <a:lstStyle/>
        <a:p>
          <a:r>
            <a:rPr lang="en-US" dirty="0" smtClean="0"/>
            <a:t>Rural</a:t>
          </a:r>
          <a:endParaRPr lang="en-US" dirty="0"/>
        </a:p>
      </dgm:t>
    </dgm:pt>
    <dgm:pt modelId="{BDB08CDB-8D89-4496-8646-DB44713A6A4D}" type="parTrans" cxnId="{73520C96-703C-4DDA-9F91-B3382A632E63}">
      <dgm:prSet/>
      <dgm:spPr/>
      <dgm:t>
        <a:bodyPr/>
        <a:lstStyle/>
        <a:p>
          <a:endParaRPr lang="en-US"/>
        </a:p>
      </dgm:t>
    </dgm:pt>
    <dgm:pt modelId="{2455ABF0-4139-4532-AA2E-83E02980DA00}" type="sibTrans" cxnId="{73520C96-703C-4DDA-9F91-B3382A632E63}">
      <dgm:prSet/>
      <dgm:spPr/>
      <dgm:t>
        <a:bodyPr/>
        <a:lstStyle/>
        <a:p>
          <a:endParaRPr lang="en-US"/>
        </a:p>
      </dgm:t>
    </dgm:pt>
    <dgm:pt modelId="{684D0CAD-80B5-4C9F-88CA-34D381F30C6A}">
      <dgm:prSet phldrT="[Text]"/>
      <dgm:spPr/>
      <dgm:t>
        <a:bodyPr/>
        <a:lstStyle/>
        <a:p>
          <a:r>
            <a:rPr lang="en-US" dirty="0" smtClean="0"/>
            <a:t>Crops, livestock</a:t>
          </a:r>
          <a:endParaRPr lang="en-US" dirty="0"/>
        </a:p>
      </dgm:t>
    </dgm:pt>
    <dgm:pt modelId="{796CCC2D-1A52-4C66-8F2E-648845852FC7}" type="parTrans" cxnId="{7DC5F067-820F-40C9-857C-9D914A2C3EBC}">
      <dgm:prSet/>
      <dgm:spPr/>
      <dgm:t>
        <a:bodyPr/>
        <a:lstStyle/>
        <a:p>
          <a:endParaRPr lang="en-US"/>
        </a:p>
      </dgm:t>
    </dgm:pt>
    <dgm:pt modelId="{141F4EAB-5460-4148-B8E8-DC49E75FC7BB}" type="sibTrans" cxnId="{7DC5F067-820F-40C9-857C-9D914A2C3EBC}">
      <dgm:prSet/>
      <dgm:spPr/>
      <dgm:t>
        <a:bodyPr/>
        <a:lstStyle/>
        <a:p>
          <a:endParaRPr lang="en-US"/>
        </a:p>
      </dgm:t>
    </dgm:pt>
    <dgm:pt modelId="{6F4C3412-BCDB-45C5-9345-0892206C5208}">
      <dgm:prSet phldrT="[Text]"/>
      <dgm:spPr/>
      <dgm:t>
        <a:bodyPr/>
        <a:lstStyle/>
        <a:p>
          <a:r>
            <a:rPr lang="en-US" dirty="0" smtClean="0"/>
            <a:t>Accident cum Death</a:t>
          </a:r>
          <a:endParaRPr lang="en-US" dirty="0"/>
        </a:p>
      </dgm:t>
    </dgm:pt>
    <dgm:pt modelId="{18B88D68-8BFC-4082-97BC-F6D6D2B9193E}" type="parTrans" cxnId="{D0DE9EEA-CF54-4D79-9453-8F6754B8E10C}">
      <dgm:prSet/>
      <dgm:spPr/>
      <dgm:t>
        <a:bodyPr/>
        <a:lstStyle/>
        <a:p>
          <a:endParaRPr lang="en-US"/>
        </a:p>
      </dgm:t>
    </dgm:pt>
    <dgm:pt modelId="{FDAE3A26-1D43-4EDA-AD96-D7B9B6529878}" type="sibTrans" cxnId="{D0DE9EEA-CF54-4D79-9453-8F6754B8E10C}">
      <dgm:prSet/>
      <dgm:spPr/>
      <dgm:t>
        <a:bodyPr/>
        <a:lstStyle/>
        <a:p>
          <a:endParaRPr lang="en-US"/>
        </a:p>
      </dgm:t>
    </dgm:pt>
    <dgm:pt modelId="{3C83D8A1-4A4C-4A1D-A9CE-B7B075D913FD}" type="pres">
      <dgm:prSet presAssocID="{9F1F3220-9844-456A-8927-CB615F14F9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65AA31-9A39-4D96-B79E-92DA6C46C1D7}" type="pres">
      <dgm:prSet presAssocID="{6F4C3412-BCDB-45C5-9345-0892206C5208}" presName="composite" presStyleCnt="0"/>
      <dgm:spPr/>
    </dgm:pt>
    <dgm:pt modelId="{9EBFCF34-D658-4A7F-8CB3-E1A92FDA2123}" type="pres">
      <dgm:prSet presAssocID="{6F4C3412-BCDB-45C5-9345-0892206C5208}" presName="rect1" presStyleLbl="bgImgPlace1" presStyleIdx="0" presStyleCnt="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357A2BC-5519-4461-9931-E8FEE8F0A233}" type="pres">
      <dgm:prSet presAssocID="{6F4C3412-BCDB-45C5-9345-0892206C5208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CF1A5C-6EDF-4A18-85A9-D2278BDFE748}" type="pres">
      <dgm:prSet presAssocID="{FDAE3A26-1D43-4EDA-AD96-D7B9B6529878}" presName="sibTrans" presStyleCnt="0"/>
      <dgm:spPr/>
    </dgm:pt>
    <dgm:pt modelId="{D24EDD87-6D61-47DE-B82A-9661C5A3F5E9}" type="pres">
      <dgm:prSet presAssocID="{314E838C-D523-4A59-8F2A-AC5A2A4C3E35}" presName="composite" presStyleCnt="0"/>
      <dgm:spPr/>
    </dgm:pt>
    <dgm:pt modelId="{13CC3B5F-300B-4B77-AF8B-CAFC4770C575}" type="pres">
      <dgm:prSet presAssocID="{314E838C-D523-4A59-8F2A-AC5A2A4C3E35}" presName="rect1" presStyleLbl="b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8F67251-8258-4D1F-BFA8-C243D0D0EC5C}" type="pres">
      <dgm:prSet presAssocID="{314E838C-D523-4A59-8F2A-AC5A2A4C3E35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64105-63B9-4E02-A51D-B9B2C9ED01C8}" type="pres">
      <dgm:prSet presAssocID="{90C85E61-03DD-47DA-942B-05A622822CAF}" presName="sibTrans" presStyleCnt="0"/>
      <dgm:spPr/>
    </dgm:pt>
    <dgm:pt modelId="{919CD2F6-073A-4875-8DAD-60D3F2FCBAC0}" type="pres">
      <dgm:prSet presAssocID="{62844526-6FE3-43B0-847D-60D7DEAFFC88}" presName="composite" presStyleCnt="0"/>
      <dgm:spPr/>
    </dgm:pt>
    <dgm:pt modelId="{EC2D89D6-5B22-4D42-80A6-C83EF7B85753}" type="pres">
      <dgm:prSet presAssocID="{62844526-6FE3-43B0-847D-60D7DEAFFC88}" presName="rect1" presStyleLbl="bgImgPlac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B4182B-A5D6-492B-B0C1-BA394E57170E}" type="pres">
      <dgm:prSet presAssocID="{62844526-6FE3-43B0-847D-60D7DEAFFC88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E060F2-E721-47AF-A2F5-09248DB0BFCB}" type="pres">
      <dgm:prSet presAssocID="{A1E2D067-EFC0-4AF0-9FC7-9A62E9997946}" presName="sibTrans" presStyleCnt="0"/>
      <dgm:spPr/>
    </dgm:pt>
    <dgm:pt modelId="{9A98CEDA-9B7B-4EA7-A0E9-E0BD9210FA16}" type="pres">
      <dgm:prSet presAssocID="{668941AB-3939-4361-8C55-735D6EEE0040}" presName="composite" presStyleCnt="0"/>
      <dgm:spPr/>
    </dgm:pt>
    <dgm:pt modelId="{8EAFB495-A33E-4A10-9085-7574DD81BE87}" type="pres">
      <dgm:prSet presAssocID="{668941AB-3939-4361-8C55-735D6EEE0040}" presName="rect1" presStyleLbl="bgImgPlac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571C26-70C7-44BA-BAAC-8B6787B045F9}" type="pres">
      <dgm:prSet presAssocID="{668941AB-3939-4361-8C55-735D6EEE0040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515C0-31F5-47FA-B2A0-2B76E9ED3684}" type="pres">
      <dgm:prSet presAssocID="{84534A06-3EFA-44EC-BB4A-94B50C9653DE}" presName="sibTrans" presStyleCnt="0"/>
      <dgm:spPr/>
    </dgm:pt>
    <dgm:pt modelId="{92945231-4295-4174-AA6D-A024DDF5E215}" type="pres">
      <dgm:prSet presAssocID="{A31FF424-9036-41EA-9BF4-83AC2C0059BB}" presName="composite" presStyleCnt="0"/>
      <dgm:spPr/>
    </dgm:pt>
    <dgm:pt modelId="{EAC3B382-033B-4B87-88ED-461BE768ED1D}" type="pres">
      <dgm:prSet presAssocID="{A31FF424-9036-41EA-9BF4-83AC2C0059BB}" presName="rect1" presStyleLbl="bgImgPlac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B22E601-BD49-4B6C-87AA-AAC9834C3F9F}" type="pres">
      <dgm:prSet presAssocID="{A31FF424-9036-41EA-9BF4-83AC2C0059BB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3D4816-CB61-4C6E-9A09-A6E11F85BB39}" type="pres">
      <dgm:prSet presAssocID="{62F470DB-B239-4645-9141-707F4A6AC5A3}" presName="sibTrans" presStyleCnt="0"/>
      <dgm:spPr/>
    </dgm:pt>
    <dgm:pt modelId="{0F47644F-AA55-4EDE-BAD9-AE79453F2E84}" type="pres">
      <dgm:prSet presAssocID="{70FC9201-A427-4C42-8DBE-366E452115FF}" presName="composite" presStyleCnt="0"/>
      <dgm:spPr/>
    </dgm:pt>
    <dgm:pt modelId="{6F1B3B24-4BD2-4EAF-8B56-53E8885F7D67}" type="pres">
      <dgm:prSet presAssocID="{70FC9201-A427-4C42-8DBE-366E452115FF}" presName="rect1" presStyleLbl="bgImgPlac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5348A34-3D10-4F01-8169-AA559E7BC974}" type="pres">
      <dgm:prSet presAssocID="{70FC9201-A427-4C42-8DBE-366E452115FF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0CB9BE-6458-4BCB-9961-F940C08A27A3}" type="presOf" srcId="{9F1F3220-9844-456A-8927-CB615F14F92A}" destId="{3C83D8A1-4A4C-4A1D-A9CE-B7B075D913FD}" srcOrd="0" destOrd="0" presId="urn:microsoft.com/office/officeart/2008/layout/BendingPictureCaptionList"/>
    <dgm:cxn modelId="{492C5A4B-C202-421A-8B2C-978AA1582B6C}" srcId="{314E838C-D523-4A59-8F2A-AC5A2A4C3E35}" destId="{FC5B84F9-020B-4ACB-9D54-079E778ADA62}" srcOrd="0" destOrd="0" parTransId="{57B594F3-1085-4E7A-A670-B5976B6C16B1}" sibTransId="{12399A96-5BC5-4FD5-9E29-F2FA56878A0D}"/>
    <dgm:cxn modelId="{451CDC61-82A5-47AA-AC05-0DEA95C285B1}" srcId="{A31FF424-9036-41EA-9BF4-83AC2C0059BB}" destId="{79800261-C020-49C2-AB04-4178779D0F0B}" srcOrd="0" destOrd="0" parTransId="{97CCAE88-B135-4458-B03C-16CF8DF3413C}" sibTransId="{EFB5C4D9-1908-41F5-B3E6-3FD9CD41E440}"/>
    <dgm:cxn modelId="{E9933CE9-4ADC-4AD3-A4B2-78659AEAE125}" type="presOf" srcId="{6F4C3412-BCDB-45C5-9345-0892206C5208}" destId="{2357A2BC-5519-4461-9931-E8FEE8F0A233}" srcOrd="0" destOrd="0" presId="urn:microsoft.com/office/officeart/2008/layout/BendingPictureCaptionList"/>
    <dgm:cxn modelId="{7DC5F067-820F-40C9-857C-9D914A2C3EBC}" srcId="{70FC9201-A427-4C42-8DBE-366E452115FF}" destId="{684D0CAD-80B5-4C9F-88CA-34D381F30C6A}" srcOrd="0" destOrd="0" parTransId="{796CCC2D-1A52-4C66-8F2E-648845852FC7}" sibTransId="{141F4EAB-5460-4148-B8E8-DC49E75FC7BB}"/>
    <dgm:cxn modelId="{DFBFC0C3-C054-40F9-9B15-2A3FB637A15D}" srcId="{9F1F3220-9844-456A-8927-CB615F14F92A}" destId="{62844526-6FE3-43B0-847D-60D7DEAFFC88}" srcOrd="2" destOrd="0" parTransId="{DD04F1B0-FAC8-407C-95CC-52123ABB24B4}" sibTransId="{A1E2D067-EFC0-4AF0-9FC7-9A62E9997946}"/>
    <dgm:cxn modelId="{D0DE9EEA-CF54-4D79-9453-8F6754B8E10C}" srcId="{9F1F3220-9844-456A-8927-CB615F14F92A}" destId="{6F4C3412-BCDB-45C5-9345-0892206C5208}" srcOrd="0" destOrd="0" parTransId="{18B88D68-8BFC-4082-97BC-F6D6D2B9193E}" sibTransId="{FDAE3A26-1D43-4EDA-AD96-D7B9B6529878}"/>
    <dgm:cxn modelId="{9B915F91-7B4B-4AC6-A5EF-7B51DC1D2EE3}" srcId="{9F1F3220-9844-456A-8927-CB615F14F92A}" destId="{A31FF424-9036-41EA-9BF4-83AC2C0059BB}" srcOrd="4" destOrd="0" parTransId="{E6A8163E-DE4C-406A-BD34-5110287541F4}" sibTransId="{62F470DB-B239-4645-9141-707F4A6AC5A3}"/>
    <dgm:cxn modelId="{5D36CCFE-F3A8-4401-941C-CCF86A8796CD}" type="presOf" srcId="{A31FF424-9036-41EA-9BF4-83AC2C0059BB}" destId="{AB22E601-BD49-4B6C-87AA-AAC9834C3F9F}" srcOrd="0" destOrd="0" presId="urn:microsoft.com/office/officeart/2008/layout/BendingPictureCaptionList"/>
    <dgm:cxn modelId="{DA709710-40D1-4811-AE24-0E67DE5912B0}" srcId="{9F1F3220-9844-456A-8927-CB615F14F92A}" destId="{668941AB-3939-4361-8C55-735D6EEE0040}" srcOrd="3" destOrd="0" parTransId="{93115DE9-E25F-431A-B8E3-5EC2FE53880D}" sibTransId="{84534A06-3EFA-44EC-BB4A-94B50C9653DE}"/>
    <dgm:cxn modelId="{B731F02B-C7B9-43D2-868A-5B065A5F121E}" srcId="{9F1F3220-9844-456A-8927-CB615F14F92A}" destId="{314E838C-D523-4A59-8F2A-AC5A2A4C3E35}" srcOrd="1" destOrd="0" parTransId="{631EDC1A-498B-4D2D-83DA-AB5D62400052}" sibTransId="{90C85E61-03DD-47DA-942B-05A622822CAF}"/>
    <dgm:cxn modelId="{85CB36BD-3AC3-471E-A815-51356BBA0E99}" type="presOf" srcId="{79800261-C020-49C2-AB04-4178779D0F0B}" destId="{AB22E601-BD49-4B6C-87AA-AAC9834C3F9F}" srcOrd="0" destOrd="1" presId="urn:microsoft.com/office/officeart/2008/layout/BendingPictureCaptionList"/>
    <dgm:cxn modelId="{3D9EF19D-8F41-4C01-914A-1B13D5A9F11C}" type="presOf" srcId="{70FC9201-A427-4C42-8DBE-366E452115FF}" destId="{85348A34-3D10-4F01-8169-AA559E7BC974}" srcOrd="0" destOrd="0" presId="urn:microsoft.com/office/officeart/2008/layout/BendingPictureCaptionList"/>
    <dgm:cxn modelId="{A351D509-3FD4-43E2-8227-5082D8A4C698}" type="presOf" srcId="{97607F9D-8FD6-42AC-9DD1-D9E37CD393B9}" destId="{80B4182B-A5D6-492B-B0C1-BA394E57170E}" srcOrd="0" destOrd="1" presId="urn:microsoft.com/office/officeart/2008/layout/BendingPictureCaptionList"/>
    <dgm:cxn modelId="{A54CC48E-3401-44A8-8D36-5C99FD1DE6E5}" type="presOf" srcId="{FC5B84F9-020B-4ACB-9D54-079E778ADA62}" destId="{48F67251-8258-4D1F-BFA8-C243D0D0EC5C}" srcOrd="0" destOrd="1" presId="urn:microsoft.com/office/officeart/2008/layout/BendingPictureCaptionList"/>
    <dgm:cxn modelId="{5815FF25-945E-41CA-BB85-C24F0118F576}" type="presOf" srcId="{684D0CAD-80B5-4C9F-88CA-34D381F30C6A}" destId="{85348A34-3D10-4F01-8169-AA559E7BC974}" srcOrd="0" destOrd="1" presId="urn:microsoft.com/office/officeart/2008/layout/BendingPictureCaptionList"/>
    <dgm:cxn modelId="{703D0EE3-0F8D-46DC-A56A-0D0086FB2A46}" type="presOf" srcId="{314E838C-D523-4A59-8F2A-AC5A2A4C3E35}" destId="{48F67251-8258-4D1F-BFA8-C243D0D0EC5C}" srcOrd="0" destOrd="0" presId="urn:microsoft.com/office/officeart/2008/layout/BendingPictureCaptionList"/>
    <dgm:cxn modelId="{16C75586-74B1-4927-804E-A705E5B420FE}" srcId="{62844526-6FE3-43B0-847D-60D7DEAFFC88}" destId="{97607F9D-8FD6-42AC-9DD1-D9E37CD393B9}" srcOrd="0" destOrd="0" parTransId="{F6B35910-EB05-494F-9D29-398BD9A1D42C}" sibTransId="{61BFE7F7-3A75-4211-8B90-9810037A212C}"/>
    <dgm:cxn modelId="{73520C96-703C-4DDA-9F91-B3382A632E63}" srcId="{9F1F3220-9844-456A-8927-CB615F14F92A}" destId="{70FC9201-A427-4C42-8DBE-366E452115FF}" srcOrd="5" destOrd="0" parTransId="{BDB08CDB-8D89-4496-8646-DB44713A6A4D}" sibTransId="{2455ABF0-4139-4532-AA2E-83E02980DA00}"/>
    <dgm:cxn modelId="{280D4D47-A789-4373-863E-8F9310BEAEEA}" type="presOf" srcId="{62844526-6FE3-43B0-847D-60D7DEAFFC88}" destId="{80B4182B-A5D6-492B-B0C1-BA394E57170E}" srcOrd="0" destOrd="0" presId="urn:microsoft.com/office/officeart/2008/layout/BendingPictureCaptionList"/>
    <dgm:cxn modelId="{27699F14-1CD7-422C-B39C-2DEAF73B4DA9}" type="presOf" srcId="{668941AB-3939-4361-8C55-735D6EEE0040}" destId="{C3571C26-70C7-44BA-BAAC-8B6787B045F9}" srcOrd="0" destOrd="0" presId="urn:microsoft.com/office/officeart/2008/layout/BendingPictureCaptionList"/>
    <dgm:cxn modelId="{0996F3E1-BCA0-4544-AB72-CFCD6C617289}" type="presParOf" srcId="{3C83D8A1-4A4C-4A1D-A9CE-B7B075D913FD}" destId="{D865AA31-9A39-4D96-B79E-92DA6C46C1D7}" srcOrd="0" destOrd="0" presId="urn:microsoft.com/office/officeart/2008/layout/BendingPictureCaptionList"/>
    <dgm:cxn modelId="{6840DC0F-022D-4E52-BFD2-27633FAD2517}" type="presParOf" srcId="{D865AA31-9A39-4D96-B79E-92DA6C46C1D7}" destId="{9EBFCF34-D658-4A7F-8CB3-E1A92FDA2123}" srcOrd="0" destOrd="0" presId="urn:microsoft.com/office/officeart/2008/layout/BendingPictureCaptionList"/>
    <dgm:cxn modelId="{663F3559-39F2-44A8-9059-66DAF02F0B7E}" type="presParOf" srcId="{D865AA31-9A39-4D96-B79E-92DA6C46C1D7}" destId="{2357A2BC-5519-4461-9931-E8FEE8F0A233}" srcOrd="1" destOrd="0" presId="urn:microsoft.com/office/officeart/2008/layout/BendingPictureCaptionList"/>
    <dgm:cxn modelId="{B9287CBC-FD03-4C2F-90AF-2152398E6EA1}" type="presParOf" srcId="{3C83D8A1-4A4C-4A1D-A9CE-B7B075D913FD}" destId="{3CCF1A5C-6EDF-4A18-85A9-D2278BDFE748}" srcOrd="1" destOrd="0" presId="urn:microsoft.com/office/officeart/2008/layout/BendingPictureCaptionList"/>
    <dgm:cxn modelId="{E622B568-5A73-480C-99BC-0828EE121C2B}" type="presParOf" srcId="{3C83D8A1-4A4C-4A1D-A9CE-B7B075D913FD}" destId="{D24EDD87-6D61-47DE-B82A-9661C5A3F5E9}" srcOrd="2" destOrd="0" presId="urn:microsoft.com/office/officeart/2008/layout/BendingPictureCaptionList"/>
    <dgm:cxn modelId="{58BBF8B6-9390-4E84-89A1-1561B83DCCA3}" type="presParOf" srcId="{D24EDD87-6D61-47DE-B82A-9661C5A3F5E9}" destId="{13CC3B5F-300B-4B77-AF8B-CAFC4770C575}" srcOrd="0" destOrd="0" presId="urn:microsoft.com/office/officeart/2008/layout/BendingPictureCaptionList"/>
    <dgm:cxn modelId="{218A7203-E655-4078-89D9-F403612F60BE}" type="presParOf" srcId="{D24EDD87-6D61-47DE-B82A-9661C5A3F5E9}" destId="{48F67251-8258-4D1F-BFA8-C243D0D0EC5C}" srcOrd="1" destOrd="0" presId="urn:microsoft.com/office/officeart/2008/layout/BendingPictureCaptionList"/>
    <dgm:cxn modelId="{E9EAEB9B-1581-4606-B896-6008CC92F5D1}" type="presParOf" srcId="{3C83D8A1-4A4C-4A1D-A9CE-B7B075D913FD}" destId="{F9464105-63B9-4E02-A51D-B9B2C9ED01C8}" srcOrd="3" destOrd="0" presId="urn:microsoft.com/office/officeart/2008/layout/BendingPictureCaptionList"/>
    <dgm:cxn modelId="{85DCA284-3409-46E4-AC58-FC820050298B}" type="presParOf" srcId="{3C83D8A1-4A4C-4A1D-A9CE-B7B075D913FD}" destId="{919CD2F6-073A-4875-8DAD-60D3F2FCBAC0}" srcOrd="4" destOrd="0" presId="urn:microsoft.com/office/officeart/2008/layout/BendingPictureCaptionList"/>
    <dgm:cxn modelId="{62F856DA-4E21-4351-807D-2171B2FDB378}" type="presParOf" srcId="{919CD2F6-073A-4875-8DAD-60D3F2FCBAC0}" destId="{EC2D89D6-5B22-4D42-80A6-C83EF7B85753}" srcOrd="0" destOrd="0" presId="urn:microsoft.com/office/officeart/2008/layout/BendingPictureCaptionList"/>
    <dgm:cxn modelId="{8EDBF36B-2E6D-4C84-B2E4-BDF243F848C1}" type="presParOf" srcId="{919CD2F6-073A-4875-8DAD-60D3F2FCBAC0}" destId="{80B4182B-A5D6-492B-B0C1-BA394E57170E}" srcOrd="1" destOrd="0" presId="urn:microsoft.com/office/officeart/2008/layout/BendingPictureCaptionList"/>
    <dgm:cxn modelId="{D2A0ECF3-1819-4C30-94C7-5F44AFF909C6}" type="presParOf" srcId="{3C83D8A1-4A4C-4A1D-A9CE-B7B075D913FD}" destId="{49E060F2-E721-47AF-A2F5-09248DB0BFCB}" srcOrd="5" destOrd="0" presId="urn:microsoft.com/office/officeart/2008/layout/BendingPictureCaptionList"/>
    <dgm:cxn modelId="{1F7B93F5-331E-4F50-90FD-074AD86BBBDA}" type="presParOf" srcId="{3C83D8A1-4A4C-4A1D-A9CE-B7B075D913FD}" destId="{9A98CEDA-9B7B-4EA7-A0E9-E0BD9210FA16}" srcOrd="6" destOrd="0" presId="urn:microsoft.com/office/officeart/2008/layout/BendingPictureCaptionList"/>
    <dgm:cxn modelId="{93150D57-865F-408B-B224-41249CEB291D}" type="presParOf" srcId="{9A98CEDA-9B7B-4EA7-A0E9-E0BD9210FA16}" destId="{8EAFB495-A33E-4A10-9085-7574DD81BE87}" srcOrd="0" destOrd="0" presId="urn:microsoft.com/office/officeart/2008/layout/BendingPictureCaptionList"/>
    <dgm:cxn modelId="{9D813338-DF08-4D46-BCB1-26B9D3B6D258}" type="presParOf" srcId="{9A98CEDA-9B7B-4EA7-A0E9-E0BD9210FA16}" destId="{C3571C26-70C7-44BA-BAAC-8B6787B045F9}" srcOrd="1" destOrd="0" presId="urn:microsoft.com/office/officeart/2008/layout/BendingPictureCaptionList"/>
    <dgm:cxn modelId="{DF1316DA-9257-45A7-87C7-4726DC6AAC80}" type="presParOf" srcId="{3C83D8A1-4A4C-4A1D-A9CE-B7B075D913FD}" destId="{79C515C0-31F5-47FA-B2A0-2B76E9ED3684}" srcOrd="7" destOrd="0" presId="urn:microsoft.com/office/officeart/2008/layout/BendingPictureCaptionList"/>
    <dgm:cxn modelId="{A70F96A9-A209-4040-8C8B-3EEEB8357CDB}" type="presParOf" srcId="{3C83D8A1-4A4C-4A1D-A9CE-B7B075D913FD}" destId="{92945231-4295-4174-AA6D-A024DDF5E215}" srcOrd="8" destOrd="0" presId="urn:microsoft.com/office/officeart/2008/layout/BendingPictureCaptionList"/>
    <dgm:cxn modelId="{9382BD6C-5A3E-4448-9A53-CBBA60AAF603}" type="presParOf" srcId="{92945231-4295-4174-AA6D-A024DDF5E215}" destId="{EAC3B382-033B-4B87-88ED-461BE768ED1D}" srcOrd="0" destOrd="0" presId="urn:microsoft.com/office/officeart/2008/layout/BendingPictureCaptionList"/>
    <dgm:cxn modelId="{D225DB30-20D8-408F-84BC-94921CF692FE}" type="presParOf" srcId="{92945231-4295-4174-AA6D-A024DDF5E215}" destId="{AB22E601-BD49-4B6C-87AA-AAC9834C3F9F}" srcOrd="1" destOrd="0" presId="urn:microsoft.com/office/officeart/2008/layout/BendingPictureCaptionList"/>
    <dgm:cxn modelId="{D9505E33-9A01-43AD-A8F4-B10965A779F7}" type="presParOf" srcId="{3C83D8A1-4A4C-4A1D-A9CE-B7B075D913FD}" destId="{4E3D4816-CB61-4C6E-9A09-A6E11F85BB39}" srcOrd="9" destOrd="0" presId="urn:microsoft.com/office/officeart/2008/layout/BendingPictureCaptionList"/>
    <dgm:cxn modelId="{97131A56-43E1-4006-BA3E-6E78537C7DF0}" type="presParOf" srcId="{3C83D8A1-4A4C-4A1D-A9CE-B7B075D913FD}" destId="{0F47644F-AA55-4EDE-BAD9-AE79453F2E84}" srcOrd="10" destOrd="0" presId="urn:microsoft.com/office/officeart/2008/layout/BendingPictureCaptionList"/>
    <dgm:cxn modelId="{DBFE5E6E-048E-4362-9B4C-8958B0E16243}" type="presParOf" srcId="{0F47644F-AA55-4EDE-BAD9-AE79453F2E84}" destId="{6F1B3B24-4BD2-4EAF-8B56-53E8885F7D67}" srcOrd="0" destOrd="0" presId="urn:microsoft.com/office/officeart/2008/layout/BendingPictureCaptionList"/>
    <dgm:cxn modelId="{E5CB05D1-76BB-4BCF-8695-02AFA37E5054}" type="presParOf" srcId="{0F47644F-AA55-4EDE-BAD9-AE79453F2E84}" destId="{85348A34-3D10-4F01-8169-AA559E7BC97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36151C8-338E-4D46-BA49-E3E83C302D5C}" type="doc">
      <dgm:prSet loTypeId="urn:microsoft.com/office/officeart/2005/8/layout/vList6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6B1C243-701C-4058-88AF-2C0F108A7A6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Motor vehicle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450CA8A-33E9-43F8-BFB9-85BB1DB2E243}" type="parTrans" cxnId="{46EE5B23-202E-4F98-A592-30096B77F8E5}">
      <dgm:prSet/>
      <dgm:spPr/>
      <dgm:t>
        <a:bodyPr/>
        <a:lstStyle/>
        <a:p>
          <a:endParaRPr lang="en-US"/>
        </a:p>
      </dgm:t>
    </dgm:pt>
    <dgm:pt modelId="{A5FC205F-3656-4C13-9868-0F952D6DEA5A}" type="sibTrans" cxnId="{46EE5B23-202E-4F98-A592-30096B77F8E5}">
      <dgm:prSet/>
      <dgm:spPr/>
      <dgm:t>
        <a:bodyPr/>
        <a:lstStyle/>
        <a:p>
          <a:endParaRPr lang="en-US"/>
        </a:p>
      </dgm:t>
    </dgm:pt>
    <dgm:pt modelId="{F7E0B665-7649-4AA3-A8B8-0226A436738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Fear of </a:t>
          </a:r>
          <a:r>
            <a:rPr lang="en-US" dirty="0" smtClean="0">
              <a:solidFill>
                <a:schemeClr val="accent1"/>
              </a:solidFill>
              <a:latin typeface="Franklin Gothic Medium Cond" panose="020B0606030402020204" pitchFamily="34" charset="0"/>
            </a:rPr>
            <a:t>discovery of ‘value’</a:t>
          </a:r>
          <a:endParaRPr lang="en-US" dirty="0">
            <a:solidFill>
              <a:schemeClr val="accent1"/>
            </a:solidFill>
            <a:latin typeface="Franklin Gothic Medium Cond" panose="020B0606030402020204" pitchFamily="34" charset="0"/>
          </a:endParaRPr>
        </a:p>
      </dgm:t>
    </dgm:pt>
    <dgm:pt modelId="{B0175CB6-0A5A-43AF-8DA2-C2E021C9CDCF}" type="parTrans" cxnId="{52B95EF0-03B6-44D5-B60E-38A7B3BDFE24}">
      <dgm:prSet/>
      <dgm:spPr/>
      <dgm:t>
        <a:bodyPr/>
        <a:lstStyle/>
        <a:p>
          <a:endParaRPr lang="en-US"/>
        </a:p>
      </dgm:t>
    </dgm:pt>
    <dgm:pt modelId="{9FD5D6AB-07E4-4512-A32B-63DF5F77CFAE}" type="sibTrans" cxnId="{52B95EF0-03B6-44D5-B60E-38A7B3BDFE24}">
      <dgm:prSet/>
      <dgm:spPr/>
      <dgm:t>
        <a:bodyPr/>
        <a:lstStyle/>
        <a:p>
          <a:endParaRPr lang="en-US"/>
        </a:p>
      </dgm:t>
    </dgm:pt>
    <dgm:pt modelId="{9CDE0CD4-A12B-45E6-B49F-9648CDC9707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IT raids &amp; ransom demands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A04F56D-BA75-4CF3-8315-AD8A1A89C523}" type="parTrans" cxnId="{256AADBF-D3EA-432B-A56E-88C1B2C75AAA}">
      <dgm:prSet/>
      <dgm:spPr/>
      <dgm:t>
        <a:bodyPr/>
        <a:lstStyle/>
        <a:p>
          <a:endParaRPr lang="en-US"/>
        </a:p>
      </dgm:t>
    </dgm:pt>
    <dgm:pt modelId="{F8079F5C-6D86-4CA7-8F1F-49403971CDBC}" type="sibTrans" cxnId="{256AADBF-D3EA-432B-A56E-88C1B2C75AAA}">
      <dgm:prSet/>
      <dgm:spPr/>
      <dgm:t>
        <a:bodyPr/>
        <a:lstStyle/>
        <a:p>
          <a:endParaRPr lang="en-US"/>
        </a:p>
      </dgm:t>
    </dgm:pt>
    <dgm:pt modelId="{8F1D3545-60ED-4530-917E-86ACB5E8A5F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Only 3</a:t>
          </a:r>
          <a:r>
            <a:rPr lang="en-US" baseline="30000" dirty="0" smtClean="0">
              <a:latin typeface="Franklin Gothic Medium Cond" panose="020B0606030402020204" pitchFamily="34" charset="0"/>
            </a:rPr>
            <a:t>rd</a:t>
          </a:r>
          <a:r>
            <a:rPr lang="en-US" dirty="0" smtClean="0">
              <a:latin typeface="Franklin Gothic Medium Cond" panose="020B0606030402020204" pitchFamily="34" charset="0"/>
            </a:rPr>
            <a:t> party because compulsory.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6F0277E-1D62-443D-A134-5F1C139C50C9}" type="parTrans" cxnId="{EB18DDE0-26C7-40F4-8B40-C68F738A361F}">
      <dgm:prSet/>
      <dgm:spPr/>
      <dgm:t>
        <a:bodyPr/>
        <a:lstStyle/>
        <a:p>
          <a:endParaRPr lang="en-US"/>
        </a:p>
      </dgm:t>
    </dgm:pt>
    <dgm:pt modelId="{69B6EE3E-B557-4A74-BF7F-1A2035DE6E49}" type="sibTrans" cxnId="{EB18DDE0-26C7-40F4-8B40-C68F738A361F}">
      <dgm:prSet/>
      <dgm:spPr/>
      <dgm:t>
        <a:bodyPr/>
        <a:lstStyle/>
        <a:p>
          <a:endParaRPr lang="en-US"/>
        </a:p>
      </dgm:t>
    </dgm:pt>
    <dgm:pt modelId="{2D37504E-8AB8-440F-AC93-54F1BDE1258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Not doing “comprehensive”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8C70B65-5125-430F-BAD6-5E8BFA435D08}" type="parTrans" cxnId="{CE6CD484-76DA-481C-AD06-42DABAE999A0}">
      <dgm:prSet/>
      <dgm:spPr/>
      <dgm:t>
        <a:bodyPr/>
        <a:lstStyle/>
        <a:p>
          <a:endParaRPr lang="en-US"/>
        </a:p>
      </dgm:t>
    </dgm:pt>
    <dgm:pt modelId="{1EEAEECD-B5A3-4BFA-B3C6-F1AC9D7CFD8F}" type="sibTrans" cxnId="{CE6CD484-76DA-481C-AD06-42DABAE999A0}">
      <dgm:prSet/>
      <dgm:spPr/>
      <dgm:t>
        <a:bodyPr/>
        <a:lstStyle/>
        <a:p>
          <a:endParaRPr lang="en-US"/>
        </a:p>
      </dgm:t>
    </dgm:pt>
    <dgm:pt modelId="{7B83216B-0A3B-4F37-9E8F-5716F153C5E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MSME industries: transit / operation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C82A64B-2DA7-4949-8CCE-CA5BF3D6E414}" type="parTrans" cxnId="{FBA60DE7-3A54-4DAD-9080-292E8FCEC3B8}">
      <dgm:prSet/>
      <dgm:spPr/>
      <dgm:t>
        <a:bodyPr/>
        <a:lstStyle/>
        <a:p>
          <a:endParaRPr lang="en-US"/>
        </a:p>
      </dgm:t>
    </dgm:pt>
    <dgm:pt modelId="{0F1760C1-FCB2-46EB-A2CE-A84910F15CB4}" type="sibTrans" cxnId="{FBA60DE7-3A54-4DAD-9080-292E8FCEC3B8}">
      <dgm:prSet/>
      <dgm:spPr/>
      <dgm:t>
        <a:bodyPr/>
        <a:lstStyle/>
        <a:p>
          <a:endParaRPr lang="en-US"/>
        </a:p>
      </dgm:t>
    </dgm:pt>
    <dgm:pt modelId="{29B34578-CB20-492B-81BE-1B72D901FDD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“Value” for money , </a:t>
          </a:r>
          <a:r>
            <a:rPr lang="en-US" u="sng" dirty="0" err="1" smtClean="0">
              <a:solidFill>
                <a:schemeClr val="accent1"/>
              </a:solidFill>
              <a:latin typeface="Franklin Gothic Medium Cond" panose="020B0606030402020204" pitchFamily="34" charset="0"/>
            </a:rPr>
            <a:t>tailormade</a:t>
          </a:r>
          <a:r>
            <a:rPr lang="en-US" u="sng" dirty="0" smtClean="0">
              <a:solidFill>
                <a:schemeClr val="accent1"/>
              </a:solidFill>
              <a:latin typeface="Franklin Gothic Medium Cond" panose="020B0606030402020204" pitchFamily="34" charset="0"/>
            </a:rPr>
            <a:t> products….x</a:t>
          </a:r>
          <a:endParaRPr lang="en-US" u="sng" dirty="0">
            <a:solidFill>
              <a:schemeClr val="accent1"/>
            </a:solidFill>
            <a:latin typeface="Franklin Gothic Medium Cond" panose="020B0606030402020204" pitchFamily="34" charset="0"/>
          </a:endParaRPr>
        </a:p>
      </dgm:t>
    </dgm:pt>
    <dgm:pt modelId="{4F1113BC-502F-43DF-9A15-3B33E5301DA4}" type="parTrans" cxnId="{F9EAB8FC-19BC-4AD2-8411-FD65BCD5934D}">
      <dgm:prSet/>
      <dgm:spPr/>
      <dgm:t>
        <a:bodyPr/>
        <a:lstStyle/>
        <a:p>
          <a:endParaRPr lang="en-US"/>
        </a:p>
      </dgm:t>
    </dgm:pt>
    <dgm:pt modelId="{F23E9B0D-F7BD-4DA9-8533-20B8F793DDA4}" type="sibTrans" cxnId="{F9EAB8FC-19BC-4AD2-8411-FD65BCD5934D}">
      <dgm:prSet/>
      <dgm:spPr/>
      <dgm:t>
        <a:bodyPr/>
        <a:lstStyle/>
        <a:p>
          <a:endParaRPr lang="en-US"/>
        </a:p>
      </dgm:t>
    </dgm:pt>
    <dgm:pt modelId="{7137B5E5-DFB7-4049-8063-BCED305DA80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Adverse selection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AC6EC0B-B57A-4C4F-9FD8-8704DBA725F2}" type="parTrans" cxnId="{1BAA812B-1103-4739-8A09-0AB74D80D42B}">
      <dgm:prSet/>
      <dgm:spPr/>
      <dgm:t>
        <a:bodyPr/>
        <a:lstStyle/>
        <a:p>
          <a:endParaRPr lang="en-US"/>
        </a:p>
      </dgm:t>
    </dgm:pt>
    <dgm:pt modelId="{0D7659C5-D87C-4BA5-8EA4-BE8CA0C6D1A3}" type="sibTrans" cxnId="{1BAA812B-1103-4739-8A09-0AB74D80D42B}">
      <dgm:prSet/>
      <dgm:spPr/>
      <dgm:t>
        <a:bodyPr/>
        <a:lstStyle/>
        <a:p>
          <a:endParaRPr lang="en-US"/>
        </a:p>
      </dgm:t>
    </dgm:pt>
    <dgm:pt modelId="{83608A6E-E83C-4A20-8DE3-1730E990C46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Risky persons buying- e.g. high BP, Obese, diabetic person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A1FCAA6-89A1-4C60-A074-0EE5B7C96E2A}" type="parTrans" cxnId="{B16DA150-A61B-422E-8ED7-ED927E797CB4}">
      <dgm:prSet/>
      <dgm:spPr/>
      <dgm:t>
        <a:bodyPr/>
        <a:lstStyle/>
        <a:p>
          <a:endParaRPr lang="en-US"/>
        </a:p>
      </dgm:t>
    </dgm:pt>
    <dgm:pt modelId="{4A38DEEA-5C0A-4926-92F9-41C2E436A549}" type="sibTrans" cxnId="{B16DA150-A61B-422E-8ED7-ED927E797CB4}">
      <dgm:prSet/>
      <dgm:spPr/>
      <dgm:t>
        <a:bodyPr/>
        <a:lstStyle/>
        <a:p>
          <a:endParaRPr lang="en-US"/>
        </a:p>
      </dgm:t>
    </dgm:pt>
    <dgm:pt modelId="{D2507D24-6211-45DF-BBF2-5C15EE96E7A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Moral hazard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A2AD666-0A51-4AD9-A828-61B604603793}" type="parTrans" cxnId="{ACA2C26E-6AE2-40DA-A7AE-478C68B6E2EE}">
      <dgm:prSet/>
      <dgm:spPr/>
      <dgm:t>
        <a:bodyPr/>
        <a:lstStyle/>
        <a:p>
          <a:endParaRPr lang="en-US"/>
        </a:p>
      </dgm:t>
    </dgm:pt>
    <dgm:pt modelId="{80618D84-75A0-4E04-911D-A7397DE75B82}" type="sibTrans" cxnId="{ACA2C26E-6AE2-40DA-A7AE-478C68B6E2EE}">
      <dgm:prSet/>
      <dgm:spPr/>
      <dgm:t>
        <a:bodyPr/>
        <a:lstStyle/>
        <a:p>
          <a:endParaRPr lang="en-US"/>
        </a:p>
      </dgm:t>
    </dgm:pt>
    <dgm:pt modelId="{83B2CCA4-01C3-406D-A8F5-CB0F121A3AF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Insured vehicle- careless to lock it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CD93D74-A7E1-4F42-A294-8622C04C2AFB}" type="parTrans" cxnId="{EBC58ACA-D508-497B-8920-C8F828186BE5}">
      <dgm:prSet/>
      <dgm:spPr/>
      <dgm:t>
        <a:bodyPr/>
        <a:lstStyle/>
        <a:p>
          <a:endParaRPr lang="en-US"/>
        </a:p>
      </dgm:t>
    </dgm:pt>
    <dgm:pt modelId="{53D06DB8-3D18-4FBD-8C50-18D5C8CC2414}" type="sibTrans" cxnId="{EBC58ACA-D508-497B-8920-C8F828186BE5}">
      <dgm:prSet/>
      <dgm:spPr/>
      <dgm:t>
        <a:bodyPr/>
        <a:lstStyle/>
        <a:p>
          <a:endParaRPr lang="en-US"/>
        </a:p>
      </dgm:t>
    </dgm:pt>
    <dgm:pt modelId="{15126225-E9EB-4D9F-A0FD-628A2C969D3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House fire / theft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E0EE3BD-E337-4A10-AFBA-C5F8BBCE85D2}" type="sibTrans" cxnId="{66B806A3-E32C-4A2C-A1FE-79E0EDE01EDC}">
      <dgm:prSet/>
      <dgm:spPr/>
      <dgm:t>
        <a:bodyPr/>
        <a:lstStyle/>
        <a:p>
          <a:endParaRPr lang="en-US"/>
        </a:p>
      </dgm:t>
    </dgm:pt>
    <dgm:pt modelId="{1606DEC4-57A6-48AD-9AFB-F8DC2E41A8DA}" type="parTrans" cxnId="{66B806A3-E32C-4A2C-A1FE-79E0EDE01EDC}">
      <dgm:prSet/>
      <dgm:spPr/>
      <dgm:t>
        <a:bodyPr/>
        <a:lstStyle/>
        <a:p>
          <a:endParaRPr lang="en-US"/>
        </a:p>
      </dgm:t>
    </dgm:pt>
    <dgm:pt modelId="{99A0F1FA-156A-4506-81F9-EF43D08F90D8}" type="pres">
      <dgm:prSet presAssocID="{636151C8-338E-4D46-BA49-E3E83C302D5C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47CCECF-E28D-4B30-A000-743342B665D2}" type="pres">
      <dgm:prSet presAssocID="{15126225-E9EB-4D9F-A0FD-628A2C969D36}" presName="linNode" presStyleCnt="0"/>
      <dgm:spPr/>
      <dgm:t>
        <a:bodyPr/>
        <a:lstStyle/>
        <a:p>
          <a:endParaRPr lang="en-US"/>
        </a:p>
      </dgm:t>
    </dgm:pt>
    <dgm:pt modelId="{D4641C5C-BE10-4C9B-9D84-476DF0A87357}" type="pres">
      <dgm:prSet presAssocID="{15126225-E9EB-4D9F-A0FD-628A2C969D36}" presName="parent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A72F9-0D5F-4E62-AF94-83B7F4579141}" type="pres">
      <dgm:prSet presAssocID="{15126225-E9EB-4D9F-A0FD-628A2C969D36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B3A34-5B2A-4006-9BEF-3EDC1DA24CA4}" type="pres">
      <dgm:prSet presAssocID="{DE0EE3BD-E337-4A10-AFBA-C5F8BBCE85D2}" presName="spacing" presStyleCnt="0"/>
      <dgm:spPr/>
      <dgm:t>
        <a:bodyPr/>
        <a:lstStyle/>
        <a:p>
          <a:endParaRPr lang="en-US"/>
        </a:p>
      </dgm:t>
    </dgm:pt>
    <dgm:pt modelId="{5B1D6E14-3804-4EA5-825E-8066050B7545}" type="pres">
      <dgm:prSet presAssocID="{46B1C243-701C-4058-88AF-2C0F108A7A60}" presName="linNode" presStyleCnt="0"/>
      <dgm:spPr/>
      <dgm:t>
        <a:bodyPr/>
        <a:lstStyle/>
        <a:p>
          <a:endParaRPr lang="en-US"/>
        </a:p>
      </dgm:t>
    </dgm:pt>
    <dgm:pt modelId="{DFFC94C9-4BDA-4258-BB74-18425DA4CA6C}" type="pres">
      <dgm:prSet presAssocID="{46B1C243-701C-4058-88AF-2C0F108A7A60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2B5CA3-5354-48C3-84F0-2393E9D18062}" type="pres">
      <dgm:prSet presAssocID="{46B1C243-701C-4058-88AF-2C0F108A7A60}" presName="childShp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314D2E-93AD-47DF-BB8D-52C6DB7ACE98}" type="pres">
      <dgm:prSet presAssocID="{A5FC205F-3656-4C13-9868-0F952D6DEA5A}" presName="spacing" presStyleCnt="0"/>
      <dgm:spPr/>
      <dgm:t>
        <a:bodyPr/>
        <a:lstStyle/>
        <a:p>
          <a:endParaRPr lang="en-US"/>
        </a:p>
      </dgm:t>
    </dgm:pt>
    <dgm:pt modelId="{C254F61D-590C-4529-ADC6-49C4E48EAA53}" type="pres">
      <dgm:prSet presAssocID="{D2507D24-6211-45DF-BBF2-5C15EE96E7A4}" presName="linNode" presStyleCnt="0"/>
      <dgm:spPr/>
    </dgm:pt>
    <dgm:pt modelId="{AE73FEF2-D812-4ABF-B545-6472C12D95FE}" type="pres">
      <dgm:prSet presAssocID="{D2507D24-6211-45DF-BBF2-5C15EE96E7A4}" presName="parent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97123-3626-42B1-B70A-6AA1B437FE9D}" type="pres">
      <dgm:prSet presAssocID="{D2507D24-6211-45DF-BBF2-5C15EE96E7A4}" presName="childShp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A997B-18F2-45FC-BB86-6F60BA38C1A3}" type="pres">
      <dgm:prSet presAssocID="{80618D84-75A0-4E04-911D-A7397DE75B82}" presName="spacing" presStyleCnt="0"/>
      <dgm:spPr/>
    </dgm:pt>
    <dgm:pt modelId="{BF4C85C3-39CB-472D-B7B5-F7C3752F6523}" type="pres">
      <dgm:prSet presAssocID="{7B83216B-0A3B-4F37-9E8F-5716F153C5EC}" presName="linNode" presStyleCnt="0"/>
      <dgm:spPr/>
      <dgm:t>
        <a:bodyPr/>
        <a:lstStyle/>
        <a:p>
          <a:endParaRPr lang="en-US"/>
        </a:p>
      </dgm:t>
    </dgm:pt>
    <dgm:pt modelId="{10FE3A48-7CC8-48D1-85B8-DCBB425AEACF}" type="pres">
      <dgm:prSet presAssocID="{7B83216B-0A3B-4F37-9E8F-5716F153C5EC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28837B-8313-4281-877D-E9C0EE143ECA}" type="pres">
      <dgm:prSet presAssocID="{7B83216B-0A3B-4F37-9E8F-5716F153C5EC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F6063-7438-4EFA-B393-69ACE220A664}" type="pres">
      <dgm:prSet presAssocID="{0F1760C1-FCB2-46EB-A2CE-A84910F15CB4}" presName="spacing" presStyleCnt="0"/>
      <dgm:spPr/>
      <dgm:t>
        <a:bodyPr/>
        <a:lstStyle/>
        <a:p>
          <a:endParaRPr lang="en-US"/>
        </a:p>
      </dgm:t>
    </dgm:pt>
    <dgm:pt modelId="{30C11BBE-2DCD-4F6D-8588-0F081B35DD80}" type="pres">
      <dgm:prSet presAssocID="{7137B5E5-DFB7-4049-8063-BCED305DA800}" presName="linNode" presStyleCnt="0"/>
      <dgm:spPr/>
      <dgm:t>
        <a:bodyPr/>
        <a:lstStyle/>
        <a:p>
          <a:endParaRPr lang="en-US"/>
        </a:p>
      </dgm:t>
    </dgm:pt>
    <dgm:pt modelId="{9AA427A4-5FA0-4A86-B19F-78427F415FC4}" type="pres">
      <dgm:prSet presAssocID="{7137B5E5-DFB7-4049-8063-BCED305DA800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71756-BEBF-49AB-9343-9E648372EC11}" type="pres">
      <dgm:prSet presAssocID="{7137B5E5-DFB7-4049-8063-BCED305DA800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713475-DFC9-4809-B165-FBE4F4B827AE}" type="presOf" srcId="{7137B5E5-DFB7-4049-8063-BCED305DA800}" destId="{9AA427A4-5FA0-4A86-B19F-78427F415FC4}" srcOrd="0" destOrd="0" presId="urn:microsoft.com/office/officeart/2005/8/layout/vList6"/>
    <dgm:cxn modelId="{0EF6EC24-D1E2-4B33-8870-5285B0A300E7}" type="presOf" srcId="{D2507D24-6211-45DF-BBF2-5C15EE96E7A4}" destId="{AE73FEF2-D812-4ABF-B545-6472C12D95FE}" srcOrd="0" destOrd="0" presId="urn:microsoft.com/office/officeart/2005/8/layout/vList6"/>
    <dgm:cxn modelId="{52B95EF0-03B6-44D5-B60E-38A7B3BDFE24}" srcId="{15126225-E9EB-4D9F-A0FD-628A2C969D36}" destId="{F7E0B665-7649-4AA3-A8B8-0226A4367381}" srcOrd="0" destOrd="0" parTransId="{B0175CB6-0A5A-43AF-8DA2-C2E021C9CDCF}" sibTransId="{9FD5D6AB-07E4-4512-A32B-63DF5F77CFAE}"/>
    <dgm:cxn modelId="{4B09C290-5130-418A-B8EB-F123D855AA17}" type="presOf" srcId="{636151C8-338E-4D46-BA49-E3E83C302D5C}" destId="{99A0F1FA-156A-4506-81F9-EF43D08F90D8}" srcOrd="0" destOrd="0" presId="urn:microsoft.com/office/officeart/2005/8/layout/vList6"/>
    <dgm:cxn modelId="{ED015408-1866-4209-87FE-AE9650A0C475}" type="presOf" srcId="{15126225-E9EB-4D9F-A0FD-628A2C969D36}" destId="{D4641C5C-BE10-4C9B-9D84-476DF0A87357}" srcOrd="0" destOrd="0" presId="urn:microsoft.com/office/officeart/2005/8/layout/vList6"/>
    <dgm:cxn modelId="{256AADBF-D3EA-432B-A56E-88C1B2C75AAA}" srcId="{15126225-E9EB-4D9F-A0FD-628A2C969D36}" destId="{9CDE0CD4-A12B-45E6-B49F-9648CDC9707D}" srcOrd="1" destOrd="0" parTransId="{4A04F56D-BA75-4CF3-8315-AD8A1A89C523}" sibTransId="{F8079F5C-6D86-4CA7-8F1F-49403971CDBC}"/>
    <dgm:cxn modelId="{4B16EC62-8DF2-42AD-9834-19B06704B635}" type="presOf" srcId="{7B83216B-0A3B-4F37-9E8F-5716F153C5EC}" destId="{10FE3A48-7CC8-48D1-85B8-DCBB425AEACF}" srcOrd="0" destOrd="0" presId="urn:microsoft.com/office/officeart/2005/8/layout/vList6"/>
    <dgm:cxn modelId="{EB18DDE0-26C7-40F4-8B40-C68F738A361F}" srcId="{46B1C243-701C-4058-88AF-2C0F108A7A60}" destId="{8F1D3545-60ED-4530-917E-86ACB5E8A5FE}" srcOrd="0" destOrd="0" parTransId="{66F0277E-1D62-443D-A134-5F1C139C50C9}" sibTransId="{69B6EE3E-B557-4A74-BF7F-1A2035DE6E49}"/>
    <dgm:cxn modelId="{517E17FD-DA2F-40E7-A70B-97B3ACC36B78}" type="presOf" srcId="{29B34578-CB20-492B-81BE-1B72D901FDD2}" destId="{2F28837B-8313-4281-877D-E9C0EE143ECA}" srcOrd="0" destOrd="0" presId="urn:microsoft.com/office/officeart/2005/8/layout/vList6"/>
    <dgm:cxn modelId="{FBA60DE7-3A54-4DAD-9080-292E8FCEC3B8}" srcId="{636151C8-338E-4D46-BA49-E3E83C302D5C}" destId="{7B83216B-0A3B-4F37-9E8F-5716F153C5EC}" srcOrd="3" destOrd="0" parTransId="{6C82A64B-2DA7-4949-8CCE-CA5BF3D6E414}" sibTransId="{0F1760C1-FCB2-46EB-A2CE-A84910F15CB4}"/>
    <dgm:cxn modelId="{B16DA150-A61B-422E-8ED7-ED927E797CB4}" srcId="{7137B5E5-DFB7-4049-8063-BCED305DA800}" destId="{83608A6E-E83C-4A20-8DE3-1730E990C466}" srcOrd="0" destOrd="0" parTransId="{9A1FCAA6-89A1-4C60-A074-0EE5B7C96E2A}" sibTransId="{4A38DEEA-5C0A-4926-92F9-41C2E436A549}"/>
    <dgm:cxn modelId="{ACA2C26E-6AE2-40DA-A7AE-478C68B6E2EE}" srcId="{636151C8-338E-4D46-BA49-E3E83C302D5C}" destId="{D2507D24-6211-45DF-BBF2-5C15EE96E7A4}" srcOrd="2" destOrd="0" parTransId="{6A2AD666-0A51-4AD9-A828-61B604603793}" sibTransId="{80618D84-75A0-4E04-911D-A7397DE75B82}"/>
    <dgm:cxn modelId="{06479A8E-3FF2-465F-9520-A3ECEFC2C4A8}" type="presOf" srcId="{F7E0B665-7649-4AA3-A8B8-0226A4367381}" destId="{0C3A72F9-0D5F-4E62-AF94-83B7F4579141}" srcOrd="0" destOrd="0" presId="urn:microsoft.com/office/officeart/2005/8/layout/vList6"/>
    <dgm:cxn modelId="{66B806A3-E32C-4A2C-A1FE-79E0EDE01EDC}" srcId="{636151C8-338E-4D46-BA49-E3E83C302D5C}" destId="{15126225-E9EB-4D9F-A0FD-628A2C969D36}" srcOrd="0" destOrd="0" parTransId="{1606DEC4-57A6-48AD-9AFB-F8DC2E41A8DA}" sibTransId="{DE0EE3BD-E337-4A10-AFBA-C5F8BBCE85D2}"/>
    <dgm:cxn modelId="{46EE5B23-202E-4F98-A592-30096B77F8E5}" srcId="{636151C8-338E-4D46-BA49-E3E83C302D5C}" destId="{46B1C243-701C-4058-88AF-2C0F108A7A60}" srcOrd="1" destOrd="0" parTransId="{D450CA8A-33E9-43F8-BFB9-85BB1DB2E243}" sibTransId="{A5FC205F-3656-4C13-9868-0F952D6DEA5A}"/>
    <dgm:cxn modelId="{F9EAB8FC-19BC-4AD2-8411-FD65BCD5934D}" srcId="{7B83216B-0A3B-4F37-9E8F-5716F153C5EC}" destId="{29B34578-CB20-492B-81BE-1B72D901FDD2}" srcOrd="0" destOrd="0" parTransId="{4F1113BC-502F-43DF-9A15-3B33E5301DA4}" sibTransId="{F23E9B0D-F7BD-4DA9-8533-20B8F793DDA4}"/>
    <dgm:cxn modelId="{1BAA812B-1103-4739-8A09-0AB74D80D42B}" srcId="{636151C8-338E-4D46-BA49-E3E83C302D5C}" destId="{7137B5E5-DFB7-4049-8063-BCED305DA800}" srcOrd="4" destOrd="0" parTransId="{3AC6EC0B-B57A-4C4F-9FD8-8704DBA725F2}" sibTransId="{0D7659C5-D87C-4BA5-8EA4-BE8CA0C6D1A3}"/>
    <dgm:cxn modelId="{74F1C5B4-9154-4AB4-99EA-FB00A4A3EAE0}" type="presOf" srcId="{2D37504E-8AB8-440F-AC93-54F1BDE1258C}" destId="{D72B5CA3-5354-48C3-84F0-2393E9D18062}" srcOrd="0" destOrd="1" presId="urn:microsoft.com/office/officeart/2005/8/layout/vList6"/>
    <dgm:cxn modelId="{C4AC73C9-A16C-4C17-A5D6-1181806E6A7E}" type="presOf" srcId="{83B2CCA4-01C3-406D-A8F5-CB0F121A3AFA}" destId="{67097123-3626-42B1-B70A-6AA1B437FE9D}" srcOrd="0" destOrd="0" presId="urn:microsoft.com/office/officeart/2005/8/layout/vList6"/>
    <dgm:cxn modelId="{EBC58ACA-D508-497B-8920-C8F828186BE5}" srcId="{D2507D24-6211-45DF-BBF2-5C15EE96E7A4}" destId="{83B2CCA4-01C3-406D-A8F5-CB0F121A3AFA}" srcOrd="0" destOrd="0" parTransId="{BCD93D74-A7E1-4F42-A294-8622C04C2AFB}" sibTransId="{53D06DB8-3D18-4FBD-8C50-18D5C8CC2414}"/>
    <dgm:cxn modelId="{9EB94F4B-EBDE-4352-AB71-C61B3177B869}" type="presOf" srcId="{9CDE0CD4-A12B-45E6-B49F-9648CDC9707D}" destId="{0C3A72F9-0D5F-4E62-AF94-83B7F4579141}" srcOrd="0" destOrd="1" presId="urn:microsoft.com/office/officeart/2005/8/layout/vList6"/>
    <dgm:cxn modelId="{5E89605B-F296-4671-BD02-2A7B4E9C42BF}" type="presOf" srcId="{8F1D3545-60ED-4530-917E-86ACB5E8A5FE}" destId="{D72B5CA3-5354-48C3-84F0-2393E9D18062}" srcOrd="0" destOrd="0" presId="urn:microsoft.com/office/officeart/2005/8/layout/vList6"/>
    <dgm:cxn modelId="{CE6CD484-76DA-481C-AD06-42DABAE999A0}" srcId="{46B1C243-701C-4058-88AF-2C0F108A7A60}" destId="{2D37504E-8AB8-440F-AC93-54F1BDE1258C}" srcOrd="1" destOrd="0" parTransId="{98C70B65-5125-430F-BAD6-5E8BFA435D08}" sibTransId="{1EEAEECD-B5A3-4BFA-B3C6-F1AC9D7CFD8F}"/>
    <dgm:cxn modelId="{87FC98F4-5572-4E8E-B8C3-32D491E875A5}" type="presOf" srcId="{46B1C243-701C-4058-88AF-2C0F108A7A60}" destId="{DFFC94C9-4BDA-4258-BB74-18425DA4CA6C}" srcOrd="0" destOrd="0" presId="urn:microsoft.com/office/officeart/2005/8/layout/vList6"/>
    <dgm:cxn modelId="{F3ABAF91-09BB-47D7-95D0-32D31A0E5D1D}" type="presOf" srcId="{83608A6E-E83C-4A20-8DE3-1730E990C466}" destId="{6C171756-BEBF-49AB-9343-9E648372EC11}" srcOrd="0" destOrd="0" presId="urn:microsoft.com/office/officeart/2005/8/layout/vList6"/>
    <dgm:cxn modelId="{EAB5D2F9-BBE2-4848-B91A-CFAE36B7BF71}" type="presParOf" srcId="{99A0F1FA-156A-4506-81F9-EF43D08F90D8}" destId="{D47CCECF-E28D-4B30-A000-743342B665D2}" srcOrd="0" destOrd="0" presId="urn:microsoft.com/office/officeart/2005/8/layout/vList6"/>
    <dgm:cxn modelId="{9E207448-0D57-44EF-8DCA-FBB3323DDA54}" type="presParOf" srcId="{D47CCECF-E28D-4B30-A000-743342B665D2}" destId="{D4641C5C-BE10-4C9B-9D84-476DF0A87357}" srcOrd="0" destOrd="0" presId="urn:microsoft.com/office/officeart/2005/8/layout/vList6"/>
    <dgm:cxn modelId="{7C6A92BA-EA84-4F20-8D3A-00C67C47D190}" type="presParOf" srcId="{D47CCECF-E28D-4B30-A000-743342B665D2}" destId="{0C3A72F9-0D5F-4E62-AF94-83B7F4579141}" srcOrd="1" destOrd="0" presId="urn:microsoft.com/office/officeart/2005/8/layout/vList6"/>
    <dgm:cxn modelId="{96366EB8-8316-4D61-A333-8EA7378556B1}" type="presParOf" srcId="{99A0F1FA-156A-4506-81F9-EF43D08F90D8}" destId="{8D2B3A34-5B2A-4006-9BEF-3EDC1DA24CA4}" srcOrd="1" destOrd="0" presId="urn:microsoft.com/office/officeart/2005/8/layout/vList6"/>
    <dgm:cxn modelId="{F15529CC-05AF-4613-90D3-9426CCCAD6D2}" type="presParOf" srcId="{99A0F1FA-156A-4506-81F9-EF43D08F90D8}" destId="{5B1D6E14-3804-4EA5-825E-8066050B7545}" srcOrd="2" destOrd="0" presId="urn:microsoft.com/office/officeart/2005/8/layout/vList6"/>
    <dgm:cxn modelId="{98BB8066-0D88-4EBE-9D33-F8E402F0E016}" type="presParOf" srcId="{5B1D6E14-3804-4EA5-825E-8066050B7545}" destId="{DFFC94C9-4BDA-4258-BB74-18425DA4CA6C}" srcOrd="0" destOrd="0" presId="urn:microsoft.com/office/officeart/2005/8/layout/vList6"/>
    <dgm:cxn modelId="{9EF26F36-DF6C-4D82-8983-51481A7F8D21}" type="presParOf" srcId="{5B1D6E14-3804-4EA5-825E-8066050B7545}" destId="{D72B5CA3-5354-48C3-84F0-2393E9D18062}" srcOrd="1" destOrd="0" presId="urn:microsoft.com/office/officeart/2005/8/layout/vList6"/>
    <dgm:cxn modelId="{9D785A19-107C-4C63-9548-8FBD544B15DD}" type="presParOf" srcId="{99A0F1FA-156A-4506-81F9-EF43D08F90D8}" destId="{80314D2E-93AD-47DF-BB8D-52C6DB7ACE98}" srcOrd="3" destOrd="0" presId="urn:microsoft.com/office/officeart/2005/8/layout/vList6"/>
    <dgm:cxn modelId="{CEAFD34B-8549-434D-AE1F-EA72CD8A9269}" type="presParOf" srcId="{99A0F1FA-156A-4506-81F9-EF43D08F90D8}" destId="{C254F61D-590C-4529-ADC6-49C4E48EAA53}" srcOrd="4" destOrd="0" presId="urn:microsoft.com/office/officeart/2005/8/layout/vList6"/>
    <dgm:cxn modelId="{097DFA5A-DCA7-4E91-A300-10A02E9B7672}" type="presParOf" srcId="{C254F61D-590C-4529-ADC6-49C4E48EAA53}" destId="{AE73FEF2-D812-4ABF-B545-6472C12D95FE}" srcOrd="0" destOrd="0" presId="urn:microsoft.com/office/officeart/2005/8/layout/vList6"/>
    <dgm:cxn modelId="{A4315B54-D3AA-49F8-A3A5-888CBABC8D1F}" type="presParOf" srcId="{C254F61D-590C-4529-ADC6-49C4E48EAA53}" destId="{67097123-3626-42B1-B70A-6AA1B437FE9D}" srcOrd="1" destOrd="0" presId="urn:microsoft.com/office/officeart/2005/8/layout/vList6"/>
    <dgm:cxn modelId="{F0712753-AA0F-4920-BDBA-11F4CBEB4E8E}" type="presParOf" srcId="{99A0F1FA-156A-4506-81F9-EF43D08F90D8}" destId="{583A997B-18F2-45FC-BB86-6F60BA38C1A3}" srcOrd="5" destOrd="0" presId="urn:microsoft.com/office/officeart/2005/8/layout/vList6"/>
    <dgm:cxn modelId="{A7D28F11-F27C-47A5-AA4F-9CAAD78C565A}" type="presParOf" srcId="{99A0F1FA-156A-4506-81F9-EF43D08F90D8}" destId="{BF4C85C3-39CB-472D-B7B5-F7C3752F6523}" srcOrd="6" destOrd="0" presId="urn:microsoft.com/office/officeart/2005/8/layout/vList6"/>
    <dgm:cxn modelId="{52DA0209-B9A5-4054-BC9F-0EB9C2E45D57}" type="presParOf" srcId="{BF4C85C3-39CB-472D-B7B5-F7C3752F6523}" destId="{10FE3A48-7CC8-48D1-85B8-DCBB425AEACF}" srcOrd="0" destOrd="0" presId="urn:microsoft.com/office/officeart/2005/8/layout/vList6"/>
    <dgm:cxn modelId="{6D9D881F-A870-4EAD-A3D5-729A42BD301A}" type="presParOf" srcId="{BF4C85C3-39CB-472D-B7B5-F7C3752F6523}" destId="{2F28837B-8313-4281-877D-E9C0EE143ECA}" srcOrd="1" destOrd="0" presId="urn:microsoft.com/office/officeart/2005/8/layout/vList6"/>
    <dgm:cxn modelId="{557857BC-930A-46DF-9265-6D42A381E935}" type="presParOf" srcId="{99A0F1FA-156A-4506-81F9-EF43D08F90D8}" destId="{673F6063-7438-4EFA-B393-69ACE220A664}" srcOrd="7" destOrd="0" presId="urn:microsoft.com/office/officeart/2005/8/layout/vList6"/>
    <dgm:cxn modelId="{484E9CF0-ACE0-408C-B60E-8E78D365C195}" type="presParOf" srcId="{99A0F1FA-156A-4506-81F9-EF43D08F90D8}" destId="{30C11BBE-2DCD-4F6D-8588-0F081B35DD80}" srcOrd="8" destOrd="0" presId="urn:microsoft.com/office/officeart/2005/8/layout/vList6"/>
    <dgm:cxn modelId="{E28D73EE-E4EA-47DC-BDFA-0B42686F917C}" type="presParOf" srcId="{30C11BBE-2DCD-4F6D-8588-0F081B35DD80}" destId="{9AA427A4-5FA0-4A86-B19F-78427F415FC4}" srcOrd="0" destOrd="0" presId="urn:microsoft.com/office/officeart/2005/8/layout/vList6"/>
    <dgm:cxn modelId="{7ED622D9-02A3-45A6-95E9-C33FF6636990}" type="presParOf" srcId="{30C11BBE-2DCD-4F6D-8588-0F081B35DD80}" destId="{6C171756-BEBF-49AB-9343-9E648372EC1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11D5969-EE5B-45BF-B3B4-9AA493A1823B}" type="doc">
      <dgm:prSet loTypeId="urn:diagrams.loki3.com/Bracket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A8EC01-4811-4BEE-B968-A092745F47CF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Portfolio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98E7A1-70BF-4568-A803-8FCFD057B11C}" type="parTrans" cxnId="{356FF73C-0D13-48B1-A918-D9CD44FD3F43}">
      <dgm:prSet/>
      <dgm:spPr/>
      <dgm:t>
        <a:bodyPr/>
        <a:lstStyle/>
        <a:p>
          <a:endParaRPr lang="en-US"/>
        </a:p>
      </dgm:t>
    </dgm:pt>
    <dgm:pt modelId="{337896CC-A8BE-41A9-868F-A0BF16C703F6}" type="sibTrans" cxnId="{356FF73C-0D13-48B1-A918-D9CD44FD3F43}">
      <dgm:prSet/>
      <dgm:spPr/>
      <dgm:t>
        <a:bodyPr/>
        <a:lstStyle/>
        <a:p>
          <a:endParaRPr lang="en-US"/>
        </a:p>
      </dgm:t>
    </dgm:pt>
    <dgm:pt modelId="{20CD6D4C-C035-46E4-A935-4E8B715B58D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If too much focus on health but then SARS / Ebola?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A07F088-D10F-4D1F-B5B2-A49AADE3A523}" type="parTrans" cxnId="{EB6785F1-7F92-4BD7-A89B-E7C95E20CD84}">
      <dgm:prSet/>
      <dgm:spPr/>
      <dgm:t>
        <a:bodyPr/>
        <a:lstStyle/>
        <a:p>
          <a:endParaRPr lang="en-US"/>
        </a:p>
      </dgm:t>
    </dgm:pt>
    <dgm:pt modelId="{226AD0B8-241F-4E8E-8442-1E68C41A3BAB}" type="sibTrans" cxnId="{EB6785F1-7F92-4BD7-A89B-E7C95E20CD84}">
      <dgm:prSet/>
      <dgm:spPr/>
      <dgm:t>
        <a:bodyPr/>
        <a:lstStyle/>
        <a:p>
          <a:endParaRPr lang="en-US"/>
        </a:p>
      </dgm:t>
    </dgm:pt>
    <dgm:pt modelId="{669B2F83-0472-43CD-9DC2-F097E4B909D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Non-life: heath, motor, marine product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6E06B02-4BBD-4C36-823F-806DB2D4E4E6}" type="parTrans" cxnId="{78B748F6-C667-459A-B1F1-8EEB1118C5E9}">
      <dgm:prSet/>
      <dgm:spPr/>
      <dgm:t>
        <a:bodyPr/>
        <a:lstStyle/>
        <a:p>
          <a:endParaRPr lang="en-US"/>
        </a:p>
      </dgm:t>
    </dgm:pt>
    <dgm:pt modelId="{110B641B-1889-417E-B8A5-D4561FB66C7D}" type="sibTrans" cxnId="{78B748F6-C667-459A-B1F1-8EEB1118C5E9}">
      <dgm:prSet/>
      <dgm:spPr/>
      <dgm:t>
        <a:bodyPr/>
        <a:lstStyle/>
        <a:p>
          <a:endParaRPr lang="en-US"/>
        </a:p>
      </dgm:t>
    </dgm:pt>
    <dgm:pt modelId="{4431E091-A07F-41E9-A097-4354D1E8FA2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Market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088F69-9BF6-42CF-AA71-24A78E912CD5}" type="parTrans" cxnId="{251CD54C-7544-441A-9247-559940C680C5}">
      <dgm:prSet/>
      <dgm:spPr/>
      <dgm:t>
        <a:bodyPr/>
        <a:lstStyle/>
        <a:p>
          <a:endParaRPr lang="en-US"/>
        </a:p>
      </dgm:t>
    </dgm:pt>
    <dgm:pt modelId="{5EBEAA3F-9163-43F1-9BB6-9221E3EE18BF}" type="sibTrans" cxnId="{251CD54C-7544-441A-9247-559940C680C5}">
      <dgm:prSet/>
      <dgm:spPr/>
      <dgm:t>
        <a:bodyPr/>
        <a:lstStyle/>
        <a:p>
          <a:endParaRPr lang="en-US"/>
        </a:p>
      </dgm:t>
    </dgm:pt>
    <dgm:pt modelId="{E7880285-D842-4096-98D6-D45936C00364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Financial market ups and downs, but Clients want optimal return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C819687-CDD6-4960-AB9D-9C6CAD444D00}" type="parTrans" cxnId="{D9A98236-3E11-44DE-9A52-0E5C65123ED2}">
      <dgm:prSet/>
      <dgm:spPr/>
      <dgm:t>
        <a:bodyPr/>
        <a:lstStyle/>
        <a:p>
          <a:endParaRPr lang="en-US"/>
        </a:p>
      </dgm:t>
    </dgm:pt>
    <dgm:pt modelId="{488F53CD-8F8A-4CD5-99A9-8FDDACC5F507}" type="sibTrans" cxnId="{D9A98236-3E11-44DE-9A52-0E5C65123ED2}">
      <dgm:prSet/>
      <dgm:spPr/>
      <dgm:t>
        <a:bodyPr/>
        <a:lstStyle/>
        <a:p>
          <a:endParaRPr lang="en-US"/>
        </a:p>
      </dgm:t>
    </dgm:pt>
    <dgm:pt modelId="{5472E25A-71CD-4897-9F21-8E44FE1CB07C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Marketing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0594445-B002-464C-8F20-9B196528924C}" type="parTrans" cxnId="{E80DB042-EF3E-44BB-B838-46561B255BD0}">
      <dgm:prSet/>
      <dgm:spPr/>
      <dgm:t>
        <a:bodyPr/>
        <a:lstStyle/>
        <a:p>
          <a:endParaRPr lang="en-US"/>
        </a:p>
      </dgm:t>
    </dgm:pt>
    <dgm:pt modelId="{EE3FEEB0-77A7-41FF-B240-BA0A440BCAF0}" type="sibTrans" cxnId="{E80DB042-EF3E-44BB-B838-46561B255BD0}">
      <dgm:prSet/>
      <dgm:spPr/>
      <dgm:t>
        <a:bodyPr/>
        <a:lstStyle/>
        <a:p>
          <a:endParaRPr lang="en-US"/>
        </a:p>
      </dgm:t>
    </dgm:pt>
    <dgm:pt modelId="{EA375852-C452-445C-85BB-62E0E695CE8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Changing demography and alt. distribution channels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9ACC182-9D87-4D72-9BE2-13ECB77A4980}" type="parTrans" cxnId="{736C9B82-AF9F-47F7-8A32-CCDDBED8B1F4}">
      <dgm:prSet/>
      <dgm:spPr/>
      <dgm:t>
        <a:bodyPr/>
        <a:lstStyle/>
        <a:p>
          <a:endParaRPr lang="en-US"/>
        </a:p>
      </dgm:t>
    </dgm:pt>
    <dgm:pt modelId="{39A1A054-2489-4F42-AE38-A116AB8815AC}" type="sibTrans" cxnId="{736C9B82-AF9F-47F7-8A32-CCDDBED8B1F4}">
      <dgm:prSet/>
      <dgm:spPr/>
      <dgm:t>
        <a:bodyPr/>
        <a:lstStyle/>
        <a:p>
          <a:endParaRPr lang="en-US"/>
        </a:p>
      </dgm:t>
    </dgm:pt>
    <dgm:pt modelId="{423A0BA1-CC65-468E-91AE-46124C928960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Operational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E52B2A1-15A0-4B07-A64C-A5F2F35D4D32}" type="parTrans" cxnId="{FE9BF7E8-D99D-4516-AA53-72E09E55D5C9}">
      <dgm:prSet/>
      <dgm:spPr/>
      <dgm:t>
        <a:bodyPr/>
        <a:lstStyle/>
        <a:p>
          <a:endParaRPr lang="en-US"/>
        </a:p>
      </dgm:t>
    </dgm:pt>
    <dgm:pt modelId="{5BAD3FD9-B2EA-4A99-A3CB-F24E2D819CF6}" type="sibTrans" cxnId="{FE9BF7E8-D99D-4516-AA53-72E09E55D5C9}">
      <dgm:prSet/>
      <dgm:spPr/>
      <dgm:t>
        <a:bodyPr/>
        <a:lstStyle/>
        <a:p>
          <a:endParaRPr lang="en-US"/>
        </a:p>
      </dgm:t>
    </dgm:pt>
    <dgm:pt modelId="{C32F4C3F-946E-42B7-B759-A2E83EFDF4F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Database hacking, Poaching of staff / agents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09167E4-B19B-4335-9E15-96658F158021}" type="parTrans" cxnId="{3C8D157C-A6D4-4F0C-99E7-7E8349989B8F}">
      <dgm:prSet/>
      <dgm:spPr/>
      <dgm:t>
        <a:bodyPr/>
        <a:lstStyle/>
        <a:p>
          <a:endParaRPr lang="en-US"/>
        </a:p>
      </dgm:t>
    </dgm:pt>
    <dgm:pt modelId="{6186A0ED-E86F-46C5-B6FA-9189F061EDBB}" type="sibTrans" cxnId="{3C8D157C-A6D4-4F0C-99E7-7E8349989B8F}">
      <dgm:prSet/>
      <dgm:spPr/>
      <dgm:t>
        <a:bodyPr/>
        <a:lstStyle/>
        <a:p>
          <a:endParaRPr lang="en-US"/>
        </a:p>
      </dgm:t>
    </dgm:pt>
    <dgm:pt modelId="{74C93389-070C-47D2-A181-C8F558CC2747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death, disease, disasters ▲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8417820-4603-4B51-8FF9-EE4A234AFA9F}" type="parTrans" cxnId="{1E65C3EC-386D-441C-842A-850813802B0F}">
      <dgm:prSet/>
      <dgm:spPr/>
      <dgm:t>
        <a:bodyPr/>
        <a:lstStyle/>
        <a:p>
          <a:endParaRPr lang="en-US"/>
        </a:p>
      </dgm:t>
    </dgm:pt>
    <dgm:pt modelId="{FC151688-95FE-4FED-9114-BB8044F2D231}" type="sibTrans" cxnId="{1E65C3EC-386D-441C-842A-850813802B0F}">
      <dgm:prSet/>
      <dgm:spPr/>
      <dgm:t>
        <a:bodyPr/>
        <a:lstStyle/>
        <a:p>
          <a:endParaRPr lang="en-US"/>
        </a:p>
      </dgm:t>
    </dgm:pt>
    <dgm:pt modelId="{EBFDEA4D-0E33-4E76-B45D-D18B8FAF1CB8}" type="pres">
      <dgm:prSet presAssocID="{011D5969-EE5B-45BF-B3B4-9AA493A1823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B70E95-F90F-4374-88AF-6A7426A15E67}" type="pres">
      <dgm:prSet presAssocID="{8BA8EC01-4811-4BEE-B968-A092745F47CF}" presName="linNode" presStyleCnt="0"/>
      <dgm:spPr/>
    </dgm:pt>
    <dgm:pt modelId="{0EC8F3D5-3617-4D62-876F-B28DE5B205CC}" type="pres">
      <dgm:prSet presAssocID="{8BA8EC01-4811-4BEE-B968-A092745F47CF}" presName="parTx" presStyleLbl="revTx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4DA6B-FF14-4AB6-B2A9-F8C0494941E3}" type="pres">
      <dgm:prSet presAssocID="{8BA8EC01-4811-4BEE-B968-A092745F47CF}" presName="bracket" presStyleLbl="parChTrans1D1" presStyleIdx="0" presStyleCnt="4"/>
      <dgm:spPr/>
    </dgm:pt>
    <dgm:pt modelId="{FF2591B2-0322-4A27-B3C4-023A48CB4988}" type="pres">
      <dgm:prSet presAssocID="{8BA8EC01-4811-4BEE-B968-A092745F47CF}" presName="spH" presStyleCnt="0"/>
      <dgm:spPr/>
    </dgm:pt>
    <dgm:pt modelId="{437357BE-DD6A-43E3-BD44-CEAF1ACF529D}" type="pres">
      <dgm:prSet presAssocID="{8BA8EC01-4811-4BEE-B968-A092745F47CF}" presName="des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48759-92DE-4C50-98DF-20D975942884}" type="pres">
      <dgm:prSet presAssocID="{337896CC-A8BE-41A9-868F-A0BF16C703F6}" presName="spV" presStyleCnt="0"/>
      <dgm:spPr/>
    </dgm:pt>
    <dgm:pt modelId="{57D8BCD5-C3FC-4B91-A79A-6A36150CF652}" type="pres">
      <dgm:prSet presAssocID="{4431E091-A07F-41E9-A097-4354D1E8FA25}" presName="linNode" presStyleCnt="0"/>
      <dgm:spPr/>
    </dgm:pt>
    <dgm:pt modelId="{0C0CC019-175F-47AA-AC0D-4D401C10BA8A}" type="pres">
      <dgm:prSet presAssocID="{4431E091-A07F-41E9-A097-4354D1E8FA25}" presName="parTx" presStyleLbl="revTx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4564EC-B1FB-40EA-AC57-739CC2F51F84}" type="pres">
      <dgm:prSet presAssocID="{4431E091-A07F-41E9-A097-4354D1E8FA25}" presName="bracket" presStyleLbl="parChTrans1D1" presStyleIdx="1" presStyleCnt="4"/>
      <dgm:spPr/>
    </dgm:pt>
    <dgm:pt modelId="{D1A0018B-473A-419B-914C-7C4381CC5E2A}" type="pres">
      <dgm:prSet presAssocID="{4431E091-A07F-41E9-A097-4354D1E8FA25}" presName="spH" presStyleCnt="0"/>
      <dgm:spPr/>
    </dgm:pt>
    <dgm:pt modelId="{508AAD22-B381-4BBE-A8AE-9305E5C66560}" type="pres">
      <dgm:prSet presAssocID="{4431E091-A07F-41E9-A097-4354D1E8FA25}" presName="des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235276-6B4F-49FF-9BC3-3324E635AB65}" type="pres">
      <dgm:prSet presAssocID="{5EBEAA3F-9163-43F1-9BB6-9221E3EE18BF}" presName="spV" presStyleCnt="0"/>
      <dgm:spPr/>
    </dgm:pt>
    <dgm:pt modelId="{589E17B4-D191-4A80-B162-41181B3D751C}" type="pres">
      <dgm:prSet presAssocID="{5472E25A-71CD-4897-9F21-8E44FE1CB07C}" presName="linNode" presStyleCnt="0"/>
      <dgm:spPr/>
    </dgm:pt>
    <dgm:pt modelId="{30259CB4-B73B-4DE1-AB65-14262B7472D6}" type="pres">
      <dgm:prSet presAssocID="{5472E25A-71CD-4897-9F21-8E44FE1CB07C}" presName="parTx" presStyleLbl="revTx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4FFAD-B750-4770-A020-9CF8FE993813}" type="pres">
      <dgm:prSet presAssocID="{5472E25A-71CD-4897-9F21-8E44FE1CB07C}" presName="bracket" presStyleLbl="parChTrans1D1" presStyleIdx="2" presStyleCnt="4"/>
      <dgm:spPr/>
    </dgm:pt>
    <dgm:pt modelId="{FF4C6914-7205-4600-BA48-6C07E1ACB252}" type="pres">
      <dgm:prSet presAssocID="{5472E25A-71CD-4897-9F21-8E44FE1CB07C}" presName="spH" presStyleCnt="0"/>
      <dgm:spPr/>
    </dgm:pt>
    <dgm:pt modelId="{1E66003F-3AFE-437F-B62B-BCB2EF229CFE}" type="pres">
      <dgm:prSet presAssocID="{5472E25A-71CD-4897-9F21-8E44FE1CB07C}" presName="des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E3B9D-C2F7-44D6-B9AD-23636F931BCC}" type="pres">
      <dgm:prSet presAssocID="{EE3FEEB0-77A7-41FF-B240-BA0A440BCAF0}" presName="spV" presStyleCnt="0"/>
      <dgm:spPr/>
    </dgm:pt>
    <dgm:pt modelId="{602BAB1A-27B4-47DC-B252-E711D34C8C13}" type="pres">
      <dgm:prSet presAssocID="{423A0BA1-CC65-468E-91AE-46124C928960}" presName="linNode" presStyleCnt="0"/>
      <dgm:spPr/>
    </dgm:pt>
    <dgm:pt modelId="{5CC410A7-8849-438E-9E8B-9FF981F1AA93}" type="pres">
      <dgm:prSet presAssocID="{423A0BA1-CC65-468E-91AE-46124C928960}" presName="parTx" presStyleLbl="revTx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73D48-E36E-431E-849C-B6C5E02385C2}" type="pres">
      <dgm:prSet presAssocID="{423A0BA1-CC65-468E-91AE-46124C928960}" presName="bracket" presStyleLbl="parChTrans1D1" presStyleIdx="3" presStyleCnt="4"/>
      <dgm:spPr/>
    </dgm:pt>
    <dgm:pt modelId="{75ECB0D1-20D8-45A4-8461-63173363C5A1}" type="pres">
      <dgm:prSet presAssocID="{423A0BA1-CC65-468E-91AE-46124C928960}" presName="spH" presStyleCnt="0"/>
      <dgm:spPr/>
    </dgm:pt>
    <dgm:pt modelId="{1FCAEDF2-D067-4DE2-94E5-14B52DC62BA5}" type="pres">
      <dgm:prSet presAssocID="{423A0BA1-CC65-468E-91AE-46124C928960}" presName="des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CD2D43-882D-4D34-8857-515ABB6D9E6C}" type="presOf" srcId="{011D5969-EE5B-45BF-B3B4-9AA493A1823B}" destId="{EBFDEA4D-0E33-4E76-B45D-D18B8FAF1CB8}" srcOrd="0" destOrd="0" presId="urn:diagrams.loki3.com/BracketList"/>
    <dgm:cxn modelId="{5155324F-0DE4-4E1E-BAF2-B00E2C5D8178}" type="presOf" srcId="{4431E091-A07F-41E9-A097-4354D1E8FA25}" destId="{0C0CC019-175F-47AA-AC0D-4D401C10BA8A}" srcOrd="0" destOrd="0" presId="urn:diagrams.loki3.com/BracketList"/>
    <dgm:cxn modelId="{1F060452-D084-47BF-A6CF-B472A63F8B1D}" type="presOf" srcId="{E7880285-D842-4096-98D6-D45936C00364}" destId="{508AAD22-B381-4BBE-A8AE-9305E5C66560}" srcOrd="0" destOrd="0" presId="urn:diagrams.loki3.com/BracketList"/>
    <dgm:cxn modelId="{1E65C3EC-386D-441C-842A-850813802B0F}" srcId="{423A0BA1-CC65-468E-91AE-46124C928960}" destId="{74C93389-070C-47D2-A181-C8F558CC2747}" srcOrd="1" destOrd="0" parTransId="{38417820-4603-4B51-8FF9-EE4A234AFA9F}" sibTransId="{FC151688-95FE-4FED-9114-BB8044F2D231}"/>
    <dgm:cxn modelId="{736C9B82-AF9F-47F7-8A32-CCDDBED8B1F4}" srcId="{5472E25A-71CD-4897-9F21-8E44FE1CB07C}" destId="{EA375852-C452-445C-85BB-62E0E695CE83}" srcOrd="0" destOrd="0" parTransId="{F9ACC182-9D87-4D72-9BE2-13ECB77A4980}" sibTransId="{39A1A054-2489-4F42-AE38-A116AB8815AC}"/>
    <dgm:cxn modelId="{EB6785F1-7F92-4BD7-A89B-E7C95E20CD84}" srcId="{8BA8EC01-4811-4BEE-B968-A092745F47CF}" destId="{20CD6D4C-C035-46E4-A935-4E8B715B58D9}" srcOrd="0" destOrd="0" parTransId="{4A07F088-D10F-4D1F-B5B2-A49AADE3A523}" sibTransId="{226AD0B8-241F-4E8E-8442-1E68C41A3BAB}"/>
    <dgm:cxn modelId="{ECD81199-44C9-466A-93D7-2AAE16559A17}" type="presOf" srcId="{C32F4C3F-946E-42B7-B759-A2E83EFDF4F5}" destId="{1FCAEDF2-D067-4DE2-94E5-14B52DC62BA5}" srcOrd="0" destOrd="0" presId="urn:diagrams.loki3.com/BracketList"/>
    <dgm:cxn modelId="{356FF73C-0D13-48B1-A918-D9CD44FD3F43}" srcId="{011D5969-EE5B-45BF-B3B4-9AA493A1823B}" destId="{8BA8EC01-4811-4BEE-B968-A092745F47CF}" srcOrd="0" destOrd="0" parTransId="{7E98E7A1-70BF-4568-A803-8FCFD057B11C}" sibTransId="{337896CC-A8BE-41A9-868F-A0BF16C703F6}"/>
    <dgm:cxn modelId="{3C8D157C-A6D4-4F0C-99E7-7E8349989B8F}" srcId="{423A0BA1-CC65-468E-91AE-46124C928960}" destId="{C32F4C3F-946E-42B7-B759-A2E83EFDF4F5}" srcOrd="0" destOrd="0" parTransId="{A09167E4-B19B-4335-9E15-96658F158021}" sibTransId="{6186A0ED-E86F-46C5-B6FA-9189F061EDBB}"/>
    <dgm:cxn modelId="{251CD54C-7544-441A-9247-559940C680C5}" srcId="{011D5969-EE5B-45BF-B3B4-9AA493A1823B}" destId="{4431E091-A07F-41E9-A097-4354D1E8FA25}" srcOrd="1" destOrd="0" parTransId="{08088F69-9BF6-42CF-AA71-24A78E912CD5}" sibTransId="{5EBEAA3F-9163-43F1-9BB6-9221E3EE18BF}"/>
    <dgm:cxn modelId="{4AE24CB5-10BD-4735-82F0-CA4758144802}" type="presOf" srcId="{8BA8EC01-4811-4BEE-B968-A092745F47CF}" destId="{0EC8F3D5-3617-4D62-876F-B28DE5B205CC}" srcOrd="0" destOrd="0" presId="urn:diagrams.loki3.com/BracketList"/>
    <dgm:cxn modelId="{E80DB042-EF3E-44BB-B838-46561B255BD0}" srcId="{011D5969-EE5B-45BF-B3B4-9AA493A1823B}" destId="{5472E25A-71CD-4897-9F21-8E44FE1CB07C}" srcOrd="2" destOrd="0" parTransId="{50594445-B002-464C-8F20-9B196528924C}" sibTransId="{EE3FEEB0-77A7-41FF-B240-BA0A440BCAF0}"/>
    <dgm:cxn modelId="{4C60B546-D26A-40A4-9554-60B5885E93B0}" type="presOf" srcId="{74C93389-070C-47D2-A181-C8F558CC2747}" destId="{1FCAEDF2-D067-4DE2-94E5-14B52DC62BA5}" srcOrd="0" destOrd="1" presId="urn:diagrams.loki3.com/BracketList"/>
    <dgm:cxn modelId="{B2BD2BED-1438-4172-80A2-7C5F9DC9BAB9}" type="presOf" srcId="{669B2F83-0472-43CD-9DC2-F097E4B909D2}" destId="{437357BE-DD6A-43E3-BD44-CEAF1ACF529D}" srcOrd="0" destOrd="1" presId="urn:diagrams.loki3.com/BracketList"/>
    <dgm:cxn modelId="{343E333A-EDA6-4F94-89F8-6FFD70EE9E17}" type="presOf" srcId="{5472E25A-71CD-4897-9F21-8E44FE1CB07C}" destId="{30259CB4-B73B-4DE1-AB65-14262B7472D6}" srcOrd="0" destOrd="0" presId="urn:diagrams.loki3.com/BracketList"/>
    <dgm:cxn modelId="{78B748F6-C667-459A-B1F1-8EEB1118C5E9}" srcId="{8BA8EC01-4811-4BEE-B968-A092745F47CF}" destId="{669B2F83-0472-43CD-9DC2-F097E4B909D2}" srcOrd="1" destOrd="0" parTransId="{96E06B02-4BBD-4C36-823F-806DB2D4E4E6}" sibTransId="{110B641B-1889-417E-B8A5-D4561FB66C7D}"/>
    <dgm:cxn modelId="{FE9BF7E8-D99D-4516-AA53-72E09E55D5C9}" srcId="{011D5969-EE5B-45BF-B3B4-9AA493A1823B}" destId="{423A0BA1-CC65-468E-91AE-46124C928960}" srcOrd="3" destOrd="0" parTransId="{EE52B2A1-15A0-4B07-A64C-A5F2F35D4D32}" sibTransId="{5BAD3FD9-B2EA-4A99-A3CB-F24E2D819CF6}"/>
    <dgm:cxn modelId="{D9A98236-3E11-44DE-9A52-0E5C65123ED2}" srcId="{4431E091-A07F-41E9-A097-4354D1E8FA25}" destId="{E7880285-D842-4096-98D6-D45936C00364}" srcOrd="0" destOrd="0" parTransId="{6C819687-CDD6-4960-AB9D-9C6CAD444D00}" sibTransId="{488F53CD-8F8A-4CD5-99A9-8FDDACC5F507}"/>
    <dgm:cxn modelId="{A20E6CB7-54E8-4A91-BDFC-246EFEC319CD}" type="presOf" srcId="{20CD6D4C-C035-46E4-A935-4E8B715B58D9}" destId="{437357BE-DD6A-43E3-BD44-CEAF1ACF529D}" srcOrd="0" destOrd="0" presId="urn:diagrams.loki3.com/BracketList"/>
    <dgm:cxn modelId="{DE44F70B-8CF7-404B-BFB2-8F19CBF37B15}" type="presOf" srcId="{EA375852-C452-445C-85BB-62E0E695CE83}" destId="{1E66003F-3AFE-437F-B62B-BCB2EF229CFE}" srcOrd="0" destOrd="0" presId="urn:diagrams.loki3.com/BracketList"/>
    <dgm:cxn modelId="{8D8936EB-740A-457C-9096-CB7A8A31C4FE}" type="presOf" srcId="{423A0BA1-CC65-468E-91AE-46124C928960}" destId="{5CC410A7-8849-438E-9E8B-9FF981F1AA93}" srcOrd="0" destOrd="0" presId="urn:diagrams.loki3.com/BracketList"/>
    <dgm:cxn modelId="{D0EC61AF-5349-45C3-B157-787FB0CE97A3}" type="presParOf" srcId="{EBFDEA4D-0E33-4E76-B45D-D18B8FAF1CB8}" destId="{84B70E95-F90F-4374-88AF-6A7426A15E67}" srcOrd="0" destOrd="0" presId="urn:diagrams.loki3.com/BracketList"/>
    <dgm:cxn modelId="{0A93D8D1-A187-4CB3-B955-55B27FA6C114}" type="presParOf" srcId="{84B70E95-F90F-4374-88AF-6A7426A15E67}" destId="{0EC8F3D5-3617-4D62-876F-B28DE5B205CC}" srcOrd="0" destOrd="0" presId="urn:diagrams.loki3.com/BracketList"/>
    <dgm:cxn modelId="{2076B69B-1C0B-4C11-93C0-1A3F7574EA11}" type="presParOf" srcId="{84B70E95-F90F-4374-88AF-6A7426A15E67}" destId="{E484DA6B-FF14-4AB6-B2A9-F8C0494941E3}" srcOrd="1" destOrd="0" presId="urn:diagrams.loki3.com/BracketList"/>
    <dgm:cxn modelId="{75BD0BD2-C9DD-4E74-958F-86C34423D806}" type="presParOf" srcId="{84B70E95-F90F-4374-88AF-6A7426A15E67}" destId="{FF2591B2-0322-4A27-B3C4-023A48CB4988}" srcOrd="2" destOrd="0" presId="urn:diagrams.loki3.com/BracketList"/>
    <dgm:cxn modelId="{46721971-B42E-49E4-B9C5-CDDFCDC342FE}" type="presParOf" srcId="{84B70E95-F90F-4374-88AF-6A7426A15E67}" destId="{437357BE-DD6A-43E3-BD44-CEAF1ACF529D}" srcOrd="3" destOrd="0" presId="urn:diagrams.loki3.com/BracketList"/>
    <dgm:cxn modelId="{14FD9793-1019-4E3D-80AB-951511B1204E}" type="presParOf" srcId="{EBFDEA4D-0E33-4E76-B45D-D18B8FAF1CB8}" destId="{60948759-92DE-4C50-98DF-20D975942884}" srcOrd="1" destOrd="0" presId="urn:diagrams.loki3.com/BracketList"/>
    <dgm:cxn modelId="{1A589097-A1B3-4FD2-B5AF-4FF1F2BC531C}" type="presParOf" srcId="{EBFDEA4D-0E33-4E76-B45D-D18B8FAF1CB8}" destId="{57D8BCD5-C3FC-4B91-A79A-6A36150CF652}" srcOrd="2" destOrd="0" presId="urn:diagrams.loki3.com/BracketList"/>
    <dgm:cxn modelId="{982C0DE3-9F31-4935-96AF-4883E03445A1}" type="presParOf" srcId="{57D8BCD5-C3FC-4B91-A79A-6A36150CF652}" destId="{0C0CC019-175F-47AA-AC0D-4D401C10BA8A}" srcOrd="0" destOrd="0" presId="urn:diagrams.loki3.com/BracketList"/>
    <dgm:cxn modelId="{D239FE25-0213-493B-B3ED-858C635E984C}" type="presParOf" srcId="{57D8BCD5-C3FC-4B91-A79A-6A36150CF652}" destId="{8B4564EC-B1FB-40EA-AC57-739CC2F51F84}" srcOrd="1" destOrd="0" presId="urn:diagrams.loki3.com/BracketList"/>
    <dgm:cxn modelId="{76C5D272-85AC-446A-A181-0DDB23ADC0A8}" type="presParOf" srcId="{57D8BCD5-C3FC-4B91-A79A-6A36150CF652}" destId="{D1A0018B-473A-419B-914C-7C4381CC5E2A}" srcOrd="2" destOrd="0" presId="urn:diagrams.loki3.com/BracketList"/>
    <dgm:cxn modelId="{7AA5D1F8-8E3A-48C8-BCF4-F1A241448196}" type="presParOf" srcId="{57D8BCD5-C3FC-4B91-A79A-6A36150CF652}" destId="{508AAD22-B381-4BBE-A8AE-9305E5C66560}" srcOrd="3" destOrd="0" presId="urn:diagrams.loki3.com/BracketList"/>
    <dgm:cxn modelId="{BCDE6E9F-3897-4946-BA1A-326874FD2366}" type="presParOf" srcId="{EBFDEA4D-0E33-4E76-B45D-D18B8FAF1CB8}" destId="{B2235276-6B4F-49FF-9BC3-3324E635AB65}" srcOrd="3" destOrd="0" presId="urn:diagrams.loki3.com/BracketList"/>
    <dgm:cxn modelId="{19DD88EB-A2EE-4D9F-B2C3-394E9A7AEFF8}" type="presParOf" srcId="{EBFDEA4D-0E33-4E76-B45D-D18B8FAF1CB8}" destId="{589E17B4-D191-4A80-B162-41181B3D751C}" srcOrd="4" destOrd="0" presId="urn:diagrams.loki3.com/BracketList"/>
    <dgm:cxn modelId="{1327CFF9-620F-4556-A2C6-0ACDB60217D7}" type="presParOf" srcId="{589E17B4-D191-4A80-B162-41181B3D751C}" destId="{30259CB4-B73B-4DE1-AB65-14262B7472D6}" srcOrd="0" destOrd="0" presId="urn:diagrams.loki3.com/BracketList"/>
    <dgm:cxn modelId="{239F96C7-1656-4A0E-87A8-3F6548144DC5}" type="presParOf" srcId="{589E17B4-D191-4A80-B162-41181B3D751C}" destId="{01E4FFAD-B750-4770-A020-9CF8FE993813}" srcOrd="1" destOrd="0" presId="urn:diagrams.loki3.com/BracketList"/>
    <dgm:cxn modelId="{522398FD-AF2D-4BED-B300-CF87EF156EEA}" type="presParOf" srcId="{589E17B4-D191-4A80-B162-41181B3D751C}" destId="{FF4C6914-7205-4600-BA48-6C07E1ACB252}" srcOrd="2" destOrd="0" presId="urn:diagrams.loki3.com/BracketList"/>
    <dgm:cxn modelId="{9C64A987-41C5-4388-86A2-97E687092508}" type="presParOf" srcId="{589E17B4-D191-4A80-B162-41181B3D751C}" destId="{1E66003F-3AFE-437F-B62B-BCB2EF229CFE}" srcOrd="3" destOrd="0" presId="urn:diagrams.loki3.com/BracketList"/>
    <dgm:cxn modelId="{0424DE74-53C0-4849-8C7F-778BFA016B63}" type="presParOf" srcId="{EBFDEA4D-0E33-4E76-B45D-D18B8FAF1CB8}" destId="{E34E3B9D-C2F7-44D6-B9AD-23636F931BCC}" srcOrd="5" destOrd="0" presId="urn:diagrams.loki3.com/BracketList"/>
    <dgm:cxn modelId="{D473D21A-FA85-4119-8E1C-4A6AE7200CB5}" type="presParOf" srcId="{EBFDEA4D-0E33-4E76-B45D-D18B8FAF1CB8}" destId="{602BAB1A-27B4-47DC-B252-E711D34C8C13}" srcOrd="6" destOrd="0" presId="urn:diagrams.loki3.com/BracketList"/>
    <dgm:cxn modelId="{39633409-A235-49AE-B3B5-91299A6EC5F3}" type="presParOf" srcId="{602BAB1A-27B4-47DC-B252-E711D34C8C13}" destId="{5CC410A7-8849-438E-9E8B-9FF981F1AA93}" srcOrd="0" destOrd="0" presId="urn:diagrams.loki3.com/BracketList"/>
    <dgm:cxn modelId="{7B003D4D-9E8A-44B5-B39A-73E14FDCC6B1}" type="presParOf" srcId="{602BAB1A-27B4-47DC-B252-E711D34C8C13}" destId="{6FA73D48-E36E-431E-849C-B6C5E02385C2}" srcOrd="1" destOrd="0" presId="urn:diagrams.loki3.com/BracketList"/>
    <dgm:cxn modelId="{C55BF338-F964-4BA0-9DBD-48FC35F1D5EB}" type="presParOf" srcId="{602BAB1A-27B4-47DC-B252-E711D34C8C13}" destId="{75ECB0D1-20D8-45A4-8461-63173363C5A1}" srcOrd="2" destOrd="0" presId="urn:diagrams.loki3.com/BracketList"/>
    <dgm:cxn modelId="{FB0DD650-0D6F-4840-9575-40BED70347CD}" type="presParOf" srcId="{602BAB1A-27B4-47DC-B252-E711D34C8C13}" destId="{1FCAEDF2-D067-4DE2-94E5-14B52DC62BA5}" srcOrd="3" destOrd="0" presId="urn:diagrams.loki3.com/BracketList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71F68B5-31C4-45F0-BE78-87C7DEB38DB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1CEB5AC8-2B04-446A-9D4C-0D289EE99D6B}">
      <dgm:prSet phldrT="[Text]"/>
      <dgm:spPr/>
      <dgm:t>
        <a:bodyPr/>
        <a:lstStyle/>
        <a:p>
          <a:r>
            <a:rPr lang="en-US" dirty="0" smtClean="0"/>
            <a:t>total insurance premium/total GDP</a:t>
          </a:r>
          <a:endParaRPr lang="en-US" dirty="0"/>
        </a:p>
      </dgm:t>
    </dgm:pt>
    <dgm:pt modelId="{C29BDDED-4782-4BCA-9035-E4B94C45D96A}" type="parTrans" cxnId="{214C0FA1-B7CF-41C9-AFF6-14D6F5870DF8}">
      <dgm:prSet/>
      <dgm:spPr/>
      <dgm:t>
        <a:bodyPr/>
        <a:lstStyle/>
        <a:p>
          <a:endParaRPr lang="en-US"/>
        </a:p>
      </dgm:t>
    </dgm:pt>
    <dgm:pt modelId="{379B9BC5-9389-40EA-80A7-E7DD0346E554}" type="sibTrans" cxnId="{214C0FA1-B7CF-41C9-AFF6-14D6F5870DF8}">
      <dgm:prSet/>
      <dgm:spPr/>
      <dgm:t>
        <a:bodyPr/>
        <a:lstStyle/>
        <a:p>
          <a:endParaRPr lang="en-US"/>
        </a:p>
      </dgm:t>
    </dgm:pt>
    <dgm:pt modelId="{222ECD33-061E-402D-825A-34AE92B4A126}">
      <dgm:prSet phldrT="[Text]"/>
      <dgm:spPr/>
      <dgm:t>
        <a:bodyPr/>
        <a:lstStyle/>
        <a:p>
          <a:r>
            <a:rPr lang="en-US" dirty="0" smtClean="0"/>
            <a:t>Insurance density</a:t>
          </a:r>
          <a:endParaRPr lang="en-US" dirty="0"/>
        </a:p>
      </dgm:t>
    </dgm:pt>
    <dgm:pt modelId="{FBBB9175-F52E-4BA9-AA3B-54913B5FAF50}" type="parTrans" cxnId="{09B73757-F95C-4562-BD8D-4D7AB5D1F8A2}">
      <dgm:prSet/>
      <dgm:spPr/>
      <dgm:t>
        <a:bodyPr/>
        <a:lstStyle/>
        <a:p>
          <a:endParaRPr lang="en-US"/>
        </a:p>
      </dgm:t>
    </dgm:pt>
    <dgm:pt modelId="{AA6B68BD-A565-4C18-8DF7-9BEF5BB79C30}" type="sibTrans" cxnId="{09B73757-F95C-4562-BD8D-4D7AB5D1F8A2}">
      <dgm:prSet/>
      <dgm:spPr/>
      <dgm:t>
        <a:bodyPr/>
        <a:lstStyle/>
        <a:p>
          <a:endParaRPr lang="en-US"/>
        </a:p>
      </dgm:t>
    </dgm:pt>
    <dgm:pt modelId="{641DF217-CA88-4CA5-81D1-E4BF4E00E44D}">
      <dgm:prSet phldrT="[Text]"/>
      <dgm:spPr/>
      <dgm:t>
        <a:bodyPr/>
        <a:lstStyle/>
        <a:p>
          <a:r>
            <a:rPr lang="en-US" dirty="0" smtClean="0"/>
            <a:t>Total Premium / Total population</a:t>
          </a:r>
          <a:endParaRPr lang="en-US" dirty="0"/>
        </a:p>
      </dgm:t>
    </dgm:pt>
    <dgm:pt modelId="{873A4C73-DF9C-4286-A323-EB2D0065106D}" type="parTrans" cxnId="{18B75CBB-17CD-4A88-ACB6-AFDBD90A0EEB}">
      <dgm:prSet/>
      <dgm:spPr/>
      <dgm:t>
        <a:bodyPr/>
        <a:lstStyle/>
        <a:p>
          <a:endParaRPr lang="en-US"/>
        </a:p>
      </dgm:t>
    </dgm:pt>
    <dgm:pt modelId="{65F07589-4A15-4073-A7BC-CA11634BB9F1}" type="sibTrans" cxnId="{18B75CBB-17CD-4A88-ACB6-AFDBD90A0EEB}">
      <dgm:prSet/>
      <dgm:spPr/>
      <dgm:t>
        <a:bodyPr/>
        <a:lstStyle/>
        <a:p>
          <a:endParaRPr lang="en-US"/>
        </a:p>
      </dgm:t>
    </dgm:pt>
    <dgm:pt modelId="{44EDEC40-B236-4336-866E-762B0E0BACF7}">
      <dgm:prSet/>
      <dgm:spPr/>
      <dgm:t>
        <a:bodyPr/>
        <a:lstStyle/>
        <a:p>
          <a:r>
            <a:rPr lang="en-US" dirty="0" smtClean="0"/>
            <a:t>Or Per capita premium</a:t>
          </a:r>
          <a:endParaRPr lang="en-US" dirty="0"/>
        </a:p>
      </dgm:t>
    </dgm:pt>
    <dgm:pt modelId="{690C86B2-CB7C-432B-AC85-635CCF504E1E}" type="parTrans" cxnId="{F00C0592-8B24-4EFD-90EE-21C540A78C7D}">
      <dgm:prSet/>
      <dgm:spPr/>
      <dgm:t>
        <a:bodyPr/>
        <a:lstStyle/>
        <a:p>
          <a:endParaRPr lang="en-US"/>
        </a:p>
      </dgm:t>
    </dgm:pt>
    <dgm:pt modelId="{C68DBF1B-0837-4E1B-8A08-6285708765AB}" type="sibTrans" cxnId="{F00C0592-8B24-4EFD-90EE-21C540A78C7D}">
      <dgm:prSet/>
      <dgm:spPr/>
      <dgm:t>
        <a:bodyPr/>
        <a:lstStyle/>
        <a:p>
          <a:endParaRPr lang="en-US"/>
        </a:p>
      </dgm:t>
    </dgm:pt>
    <dgm:pt modelId="{D707BF8F-96B1-4355-B7B4-2C4247A9D407}">
      <dgm:prSet phldrT="[Text]"/>
      <dgm:spPr/>
      <dgm:t>
        <a:bodyPr/>
        <a:lstStyle/>
        <a:p>
          <a:r>
            <a:rPr lang="en-US" dirty="0" smtClean="0"/>
            <a:t>Insurance Penetration </a:t>
          </a:r>
          <a:endParaRPr lang="en-US" dirty="0"/>
        </a:p>
      </dgm:t>
    </dgm:pt>
    <dgm:pt modelId="{842B6C2E-5AC5-4868-897D-9D5C7676D6E5}" type="parTrans" cxnId="{09CE7E7C-A711-4AF3-A907-91B56F3F61FB}">
      <dgm:prSet/>
      <dgm:spPr/>
      <dgm:t>
        <a:bodyPr/>
        <a:lstStyle/>
        <a:p>
          <a:endParaRPr lang="en-US"/>
        </a:p>
      </dgm:t>
    </dgm:pt>
    <dgm:pt modelId="{41148A21-D062-4919-B611-D726E70B102C}" type="sibTrans" cxnId="{09CE7E7C-A711-4AF3-A907-91B56F3F61FB}">
      <dgm:prSet/>
      <dgm:spPr/>
      <dgm:t>
        <a:bodyPr/>
        <a:lstStyle/>
        <a:p>
          <a:endParaRPr lang="en-US"/>
        </a:p>
      </dgm:t>
    </dgm:pt>
    <dgm:pt modelId="{F4FE0AD6-1D9D-4421-B81C-62EA23358720}">
      <dgm:prSet phldrT="[Text]"/>
      <dgm:spPr/>
      <dgm:t>
        <a:bodyPr/>
        <a:lstStyle/>
        <a:p>
          <a:r>
            <a:rPr lang="en-US" dirty="0" smtClean="0"/>
            <a:t>%</a:t>
          </a:r>
          <a:endParaRPr lang="en-US" dirty="0"/>
        </a:p>
      </dgm:t>
    </dgm:pt>
    <dgm:pt modelId="{5546AD11-4257-40F3-8C3F-148E73C993FA}" type="parTrans" cxnId="{BAA66989-75CB-45CA-8FE8-36F7A5A67B02}">
      <dgm:prSet/>
      <dgm:spPr/>
      <dgm:t>
        <a:bodyPr/>
        <a:lstStyle/>
        <a:p>
          <a:endParaRPr lang="en-US"/>
        </a:p>
      </dgm:t>
    </dgm:pt>
    <dgm:pt modelId="{B7333CE7-7751-4107-8F88-ED5C0FB4341C}" type="sibTrans" cxnId="{BAA66989-75CB-45CA-8FE8-36F7A5A67B02}">
      <dgm:prSet/>
      <dgm:spPr/>
      <dgm:t>
        <a:bodyPr/>
        <a:lstStyle/>
        <a:p>
          <a:endParaRPr lang="en-US"/>
        </a:p>
      </dgm:t>
    </dgm:pt>
    <dgm:pt modelId="{372F50B5-4829-4E0C-ACBB-092445810750}" type="pres">
      <dgm:prSet presAssocID="{B71F68B5-31C4-45F0-BE78-87C7DEB38DBC}" presName="diagram" presStyleCnt="0">
        <dgm:presLayoutVars>
          <dgm:dir/>
          <dgm:animLvl val="lvl"/>
          <dgm:resizeHandles val="exact"/>
        </dgm:presLayoutVars>
      </dgm:prSet>
      <dgm:spPr/>
    </dgm:pt>
    <dgm:pt modelId="{D87B52D6-A1FF-4C9D-9386-1A2176B34D8C}" type="pres">
      <dgm:prSet presAssocID="{D707BF8F-96B1-4355-B7B4-2C4247A9D407}" presName="compNode" presStyleCnt="0"/>
      <dgm:spPr/>
    </dgm:pt>
    <dgm:pt modelId="{47E03F61-B82E-45CD-8F39-C96421947C18}" type="pres">
      <dgm:prSet presAssocID="{D707BF8F-96B1-4355-B7B4-2C4247A9D407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636D2-5836-4A51-A5ED-F180C0F92FF3}" type="pres">
      <dgm:prSet presAssocID="{D707BF8F-96B1-4355-B7B4-2C4247A9D40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026B0F-F04C-4F27-922C-A5D300A41235}" type="pres">
      <dgm:prSet presAssocID="{D707BF8F-96B1-4355-B7B4-2C4247A9D407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E42AC9B2-7850-42C4-9EE5-67B8308ACB25}" type="pres">
      <dgm:prSet presAssocID="{D707BF8F-96B1-4355-B7B4-2C4247A9D407}" presName="adorn" presStyleLbl="fgAccFollowNode1" presStyleIdx="0" presStyleCnt="2"/>
      <dgm:spPr/>
    </dgm:pt>
    <dgm:pt modelId="{5491A76A-F6BD-477F-BFFA-E9AC4D1CB7C7}" type="pres">
      <dgm:prSet presAssocID="{41148A21-D062-4919-B611-D726E70B102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4608870-55C0-4A0F-95A4-FDD7FC7D9DE8}" type="pres">
      <dgm:prSet presAssocID="{222ECD33-061E-402D-825A-34AE92B4A126}" presName="compNode" presStyleCnt="0"/>
      <dgm:spPr/>
    </dgm:pt>
    <dgm:pt modelId="{FAE3B948-ABC3-491E-8F60-CEA77121B69A}" type="pres">
      <dgm:prSet presAssocID="{222ECD33-061E-402D-825A-34AE92B4A126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5A768-1AD3-4D0A-BF99-665B505AD495}" type="pres">
      <dgm:prSet presAssocID="{222ECD33-061E-402D-825A-34AE92B4A126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C1A42E-7538-4EA4-AA61-0D5771562904}" type="pres">
      <dgm:prSet presAssocID="{222ECD33-061E-402D-825A-34AE92B4A126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BBAC21C6-97E2-4404-B0D2-B201C6C6FCB2}" type="pres">
      <dgm:prSet presAssocID="{222ECD33-061E-402D-825A-34AE92B4A126}" presName="adorn" presStyleLbl="fgAccFollowNode1" presStyleIdx="1" presStyleCnt="2"/>
      <dgm:spPr/>
    </dgm:pt>
  </dgm:ptLst>
  <dgm:cxnLst>
    <dgm:cxn modelId="{538DBB9B-EF9C-4716-B943-0B3755590BD5}" type="presOf" srcId="{222ECD33-061E-402D-825A-34AE92B4A126}" destId="{30C1A42E-7538-4EA4-AA61-0D5771562904}" srcOrd="1" destOrd="0" presId="urn:microsoft.com/office/officeart/2005/8/layout/bList2"/>
    <dgm:cxn modelId="{BAA66989-75CB-45CA-8FE8-36F7A5A67B02}" srcId="{D707BF8F-96B1-4355-B7B4-2C4247A9D407}" destId="{F4FE0AD6-1D9D-4421-B81C-62EA23358720}" srcOrd="1" destOrd="0" parTransId="{5546AD11-4257-40F3-8C3F-148E73C993FA}" sibTransId="{B7333CE7-7751-4107-8F88-ED5C0FB4341C}"/>
    <dgm:cxn modelId="{F00C0592-8B24-4EFD-90EE-21C540A78C7D}" srcId="{222ECD33-061E-402D-825A-34AE92B4A126}" destId="{44EDEC40-B236-4336-866E-762B0E0BACF7}" srcOrd="1" destOrd="0" parTransId="{690C86B2-CB7C-432B-AC85-635CCF504E1E}" sibTransId="{C68DBF1B-0837-4E1B-8A08-6285708765AB}"/>
    <dgm:cxn modelId="{09B73757-F95C-4562-BD8D-4D7AB5D1F8A2}" srcId="{B71F68B5-31C4-45F0-BE78-87C7DEB38DBC}" destId="{222ECD33-061E-402D-825A-34AE92B4A126}" srcOrd="1" destOrd="0" parTransId="{FBBB9175-F52E-4BA9-AA3B-54913B5FAF50}" sibTransId="{AA6B68BD-A565-4C18-8DF7-9BEF5BB79C30}"/>
    <dgm:cxn modelId="{6DDC3474-7EE0-4D38-A0C6-620BC1BC3FF9}" type="presOf" srcId="{D707BF8F-96B1-4355-B7B4-2C4247A9D407}" destId="{9E026B0F-F04C-4F27-922C-A5D300A41235}" srcOrd="1" destOrd="0" presId="urn:microsoft.com/office/officeart/2005/8/layout/bList2"/>
    <dgm:cxn modelId="{67CC3E2D-ABD5-446D-B50D-E601DE9098EB}" type="presOf" srcId="{44EDEC40-B236-4336-866E-762B0E0BACF7}" destId="{FAE3B948-ABC3-491E-8F60-CEA77121B69A}" srcOrd="0" destOrd="1" presId="urn:microsoft.com/office/officeart/2005/8/layout/bList2"/>
    <dgm:cxn modelId="{A5B39EE0-A9EC-48F0-AAB1-F4548858E61A}" type="presOf" srcId="{222ECD33-061E-402D-825A-34AE92B4A126}" destId="{AD55A768-1AD3-4D0A-BF99-665B505AD495}" srcOrd="0" destOrd="0" presId="urn:microsoft.com/office/officeart/2005/8/layout/bList2"/>
    <dgm:cxn modelId="{E2BEC3FD-588E-48B8-9598-B12D7A96EBEB}" type="presOf" srcId="{B71F68B5-31C4-45F0-BE78-87C7DEB38DBC}" destId="{372F50B5-4829-4E0C-ACBB-092445810750}" srcOrd="0" destOrd="0" presId="urn:microsoft.com/office/officeart/2005/8/layout/bList2"/>
    <dgm:cxn modelId="{18B75CBB-17CD-4A88-ACB6-AFDBD90A0EEB}" srcId="{222ECD33-061E-402D-825A-34AE92B4A126}" destId="{641DF217-CA88-4CA5-81D1-E4BF4E00E44D}" srcOrd="0" destOrd="0" parTransId="{873A4C73-DF9C-4286-A323-EB2D0065106D}" sibTransId="{65F07589-4A15-4073-A7BC-CA11634BB9F1}"/>
    <dgm:cxn modelId="{07AD3059-E779-4B3F-B92E-3A6854200B6E}" type="presOf" srcId="{F4FE0AD6-1D9D-4421-B81C-62EA23358720}" destId="{47E03F61-B82E-45CD-8F39-C96421947C18}" srcOrd="0" destOrd="1" presId="urn:microsoft.com/office/officeart/2005/8/layout/bList2"/>
    <dgm:cxn modelId="{E62922B5-A291-4B29-A47F-3D5B56E7D6D3}" type="presOf" srcId="{D707BF8F-96B1-4355-B7B4-2C4247A9D407}" destId="{57A636D2-5836-4A51-A5ED-F180C0F92FF3}" srcOrd="0" destOrd="0" presId="urn:microsoft.com/office/officeart/2005/8/layout/bList2"/>
    <dgm:cxn modelId="{214C0FA1-B7CF-41C9-AFF6-14D6F5870DF8}" srcId="{D707BF8F-96B1-4355-B7B4-2C4247A9D407}" destId="{1CEB5AC8-2B04-446A-9D4C-0D289EE99D6B}" srcOrd="0" destOrd="0" parTransId="{C29BDDED-4782-4BCA-9035-E4B94C45D96A}" sibTransId="{379B9BC5-9389-40EA-80A7-E7DD0346E554}"/>
    <dgm:cxn modelId="{FA078ECD-F501-4993-9E37-B563358EAA56}" type="presOf" srcId="{41148A21-D062-4919-B611-D726E70B102C}" destId="{5491A76A-F6BD-477F-BFFA-E9AC4D1CB7C7}" srcOrd="0" destOrd="0" presId="urn:microsoft.com/office/officeart/2005/8/layout/bList2"/>
    <dgm:cxn modelId="{281217B3-50AD-4837-A0B2-5FFB34E7670F}" type="presOf" srcId="{641DF217-CA88-4CA5-81D1-E4BF4E00E44D}" destId="{FAE3B948-ABC3-491E-8F60-CEA77121B69A}" srcOrd="0" destOrd="0" presId="urn:microsoft.com/office/officeart/2005/8/layout/bList2"/>
    <dgm:cxn modelId="{C869B395-932E-4C98-935D-BD06F42BBEC7}" type="presOf" srcId="{1CEB5AC8-2B04-446A-9D4C-0D289EE99D6B}" destId="{47E03F61-B82E-45CD-8F39-C96421947C18}" srcOrd="0" destOrd="0" presId="urn:microsoft.com/office/officeart/2005/8/layout/bList2"/>
    <dgm:cxn modelId="{09CE7E7C-A711-4AF3-A907-91B56F3F61FB}" srcId="{B71F68B5-31C4-45F0-BE78-87C7DEB38DBC}" destId="{D707BF8F-96B1-4355-B7B4-2C4247A9D407}" srcOrd="0" destOrd="0" parTransId="{842B6C2E-5AC5-4868-897D-9D5C7676D6E5}" sibTransId="{41148A21-D062-4919-B611-D726E70B102C}"/>
    <dgm:cxn modelId="{B45F8852-7D85-497D-9235-C96D913A7D9F}" type="presParOf" srcId="{372F50B5-4829-4E0C-ACBB-092445810750}" destId="{D87B52D6-A1FF-4C9D-9386-1A2176B34D8C}" srcOrd="0" destOrd="0" presId="urn:microsoft.com/office/officeart/2005/8/layout/bList2"/>
    <dgm:cxn modelId="{98F4AFB4-A580-43A3-B86B-CC47AE1090A8}" type="presParOf" srcId="{D87B52D6-A1FF-4C9D-9386-1A2176B34D8C}" destId="{47E03F61-B82E-45CD-8F39-C96421947C18}" srcOrd="0" destOrd="0" presId="urn:microsoft.com/office/officeart/2005/8/layout/bList2"/>
    <dgm:cxn modelId="{E906D262-3F91-4BCC-8A87-A01412CBF107}" type="presParOf" srcId="{D87B52D6-A1FF-4C9D-9386-1A2176B34D8C}" destId="{57A636D2-5836-4A51-A5ED-F180C0F92FF3}" srcOrd="1" destOrd="0" presId="urn:microsoft.com/office/officeart/2005/8/layout/bList2"/>
    <dgm:cxn modelId="{DB3C5BE3-89A5-4919-B317-9FF8B6885FC8}" type="presParOf" srcId="{D87B52D6-A1FF-4C9D-9386-1A2176B34D8C}" destId="{9E026B0F-F04C-4F27-922C-A5D300A41235}" srcOrd="2" destOrd="0" presId="urn:microsoft.com/office/officeart/2005/8/layout/bList2"/>
    <dgm:cxn modelId="{EA69E6A9-C860-4927-B65F-6CB80538501F}" type="presParOf" srcId="{D87B52D6-A1FF-4C9D-9386-1A2176B34D8C}" destId="{E42AC9B2-7850-42C4-9EE5-67B8308ACB25}" srcOrd="3" destOrd="0" presId="urn:microsoft.com/office/officeart/2005/8/layout/bList2"/>
    <dgm:cxn modelId="{474A2F90-F961-42C0-8B4C-BA48B5FBB214}" type="presParOf" srcId="{372F50B5-4829-4E0C-ACBB-092445810750}" destId="{5491A76A-F6BD-477F-BFFA-E9AC4D1CB7C7}" srcOrd="1" destOrd="0" presId="urn:microsoft.com/office/officeart/2005/8/layout/bList2"/>
    <dgm:cxn modelId="{89AF01C7-683F-4A0F-9119-17F6C42C6222}" type="presParOf" srcId="{372F50B5-4829-4E0C-ACBB-092445810750}" destId="{64608870-55C0-4A0F-95A4-FDD7FC7D9DE8}" srcOrd="2" destOrd="0" presId="urn:microsoft.com/office/officeart/2005/8/layout/bList2"/>
    <dgm:cxn modelId="{BC0E8CD9-59F1-4C33-95DE-E4FC3BA3528D}" type="presParOf" srcId="{64608870-55C0-4A0F-95A4-FDD7FC7D9DE8}" destId="{FAE3B948-ABC3-491E-8F60-CEA77121B69A}" srcOrd="0" destOrd="0" presId="urn:microsoft.com/office/officeart/2005/8/layout/bList2"/>
    <dgm:cxn modelId="{EF5A80DB-EB5C-49D8-8726-51A71B136C1E}" type="presParOf" srcId="{64608870-55C0-4A0F-95A4-FDD7FC7D9DE8}" destId="{AD55A768-1AD3-4D0A-BF99-665B505AD495}" srcOrd="1" destOrd="0" presId="urn:microsoft.com/office/officeart/2005/8/layout/bList2"/>
    <dgm:cxn modelId="{0A17F2AD-C517-4287-9569-31D2D9EFC8AA}" type="presParOf" srcId="{64608870-55C0-4A0F-95A4-FDD7FC7D9DE8}" destId="{30C1A42E-7538-4EA4-AA61-0D5771562904}" srcOrd="2" destOrd="0" presId="urn:microsoft.com/office/officeart/2005/8/layout/bList2"/>
    <dgm:cxn modelId="{0EF631DF-5718-44FE-BEDC-4242060EF89A}" type="presParOf" srcId="{64608870-55C0-4A0F-95A4-FDD7FC7D9DE8}" destId="{BBAC21C6-97E2-4404-B0D2-B201C6C6FCB2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3DD3A6C-DF33-414F-A67F-905B93E4FA7D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245A8AF-34A4-4043-8CD8-27774720CD6D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Life (~80%)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23DDB007-F810-42E8-B57A-563DAB68D574}" type="parTrans" cxnId="{18834064-33DE-433F-AA55-7212F6519D38}">
      <dgm:prSet/>
      <dgm:spPr/>
      <dgm:t>
        <a:bodyPr/>
        <a:lstStyle/>
        <a:p>
          <a:endParaRPr lang="en-US"/>
        </a:p>
      </dgm:t>
    </dgm:pt>
    <dgm:pt modelId="{675ACD06-4325-461E-8D66-7EB73D778A07}" type="sibTrans" cxnId="{18834064-33DE-433F-AA55-7212F6519D38}">
      <dgm:prSet/>
      <dgm:spPr/>
      <dgm:t>
        <a:bodyPr/>
        <a:lstStyle/>
        <a:p>
          <a:endParaRPr lang="en-US"/>
        </a:p>
      </dgm:t>
    </dgm:pt>
    <dgm:pt modelId="{92486DE0-C5D2-4136-95FE-53D4888ECD5F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Non-Life / General insurance 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B876EA58-FFCF-49AD-AB3E-7B1FF5EC2199}" type="parTrans" cxnId="{B9C040D5-6FAE-4C13-89E7-DD1D48ABEFBC}">
      <dgm:prSet/>
      <dgm:spPr/>
      <dgm:t>
        <a:bodyPr/>
        <a:lstStyle/>
        <a:p>
          <a:endParaRPr lang="en-US"/>
        </a:p>
      </dgm:t>
    </dgm:pt>
    <dgm:pt modelId="{6179F2A4-EFBB-4CE7-BBE9-C5F254A9C33F}" type="sibTrans" cxnId="{B9C040D5-6FAE-4C13-89E7-DD1D48ABEFBC}">
      <dgm:prSet/>
      <dgm:spPr/>
      <dgm:t>
        <a:bodyPr/>
        <a:lstStyle/>
        <a:p>
          <a:endParaRPr lang="en-US"/>
        </a:p>
      </dgm:t>
    </dgm:pt>
    <dgm:pt modelId="{3A5D0CE6-A3BC-444C-B566-F10401B65B33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Re-insurance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98C51B73-467B-4537-8C3A-7ECDD4FA1ED3}" type="parTrans" cxnId="{479B8446-DBAB-4C5D-99A0-6411BB2BFD59}">
      <dgm:prSet/>
      <dgm:spPr/>
      <dgm:t>
        <a:bodyPr/>
        <a:lstStyle/>
        <a:p>
          <a:endParaRPr lang="en-US"/>
        </a:p>
      </dgm:t>
    </dgm:pt>
    <dgm:pt modelId="{4D9AC83B-3465-405D-9088-EC08BF65148C}" type="sibTrans" cxnId="{479B8446-DBAB-4C5D-99A0-6411BB2BFD59}">
      <dgm:prSet/>
      <dgm:spPr/>
      <dgm:t>
        <a:bodyPr/>
        <a:lstStyle/>
        <a:p>
          <a:endParaRPr lang="en-US"/>
        </a:p>
      </dgm:t>
    </dgm:pt>
    <dgm:pt modelId="{19AD844B-8D71-401B-941B-F9A0047B7F2F}" type="pres">
      <dgm:prSet presAssocID="{33DD3A6C-DF33-414F-A67F-905B93E4FA7D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2DEE2195-A17C-4D0E-82BF-74EF61CAB9EF}" type="pres">
      <dgm:prSet presAssocID="{0245A8AF-34A4-4043-8CD8-27774720CD6D}" presName="composite" presStyleCnt="0"/>
      <dgm:spPr/>
      <dgm:t>
        <a:bodyPr/>
        <a:lstStyle/>
        <a:p>
          <a:endParaRPr lang="en-US"/>
        </a:p>
      </dgm:t>
    </dgm:pt>
    <dgm:pt modelId="{9D97A588-63DE-462A-9FF4-C41D4CEAA57C}" type="pres">
      <dgm:prSet presAssocID="{0245A8AF-34A4-4043-8CD8-27774720CD6D}" presName="rect1" presStyleLbl="b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E82DF86-3936-4FC5-9989-A0896A522517}" type="pres">
      <dgm:prSet presAssocID="{0245A8AF-34A4-4043-8CD8-27774720CD6D}" presName="rect2" presStyleLbl="node1" presStyleIdx="0" presStyleCnt="3" custScaleX="111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FD54AC-4D5C-4B6E-93BD-AD4C5E7E7340}" type="pres">
      <dgm:prSet presAssocID="{675ACD06-4325-461E-8D66-7EB73D778A07}" presName="sibTrans" presStyleCnt="0"/>
      <dgm:spPr/>
      <dgm:t>
        <a:bodyPr/>
        <a:lstStyle/>
        <a:p>
          <a:endParaRPr lang="en-US"/>
        </a:p>
      </dgm:t>
    </dgm:pt>
    <dgm:pt modelId="{80753990-EB3C-4AAA-9EA6-886B1970B574}" type="pres">
      <dgm:prSet presAssocID="{92486DE0-C5D2-4136-95FE-53D4888ECD5F}" presName="composite" presStyleCnt="0"/>
      <dgm:spPr/>
      <dgm:t>
        <a:bodyPr/>
        <a:lstStyle/>
        <a:p>
          <a:endParaRPr lang="en-US"/>
        </a:p>
      </dgm:t>
    </dgm:pt>
    <dgm:pt modelId="{29932AEB-B29A-4BBC-8812-AF896B9ABB52}" type="pres">
      <dgm:prSet presAssocID="{92486DE0-C5D2-4136-95FE-53D4888ECD5F}" presName="rect1" presStyleLbl="b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9433BA-42E6-48F5-AC37-E36AC0D59580}" type="pres">
      <dgm:prSet presAssocID="{92486DE0-C5D2-4136-95FE-53D4888ECD5F}" presName="rect2" presStyleLbl="node1" presStyleIdx="1" presStyleCnt="3" custScaleX="111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16E6B1-F84A-4653-99D5-83A13ABC6DA9}" type="pres">
      <dgm:prSet presAssocID="{6179F2A4-EFBB-4CE7-BBE9-C5F254A9C33F}" presName="sibTrans" presStyleCnt="0"/>
      <dgm:spPr/>
    </dgm:pt>
    <dgm:pt modelId="{2FA01E83-4B68-4B21-BCE6-3D407A37FC4D}" type="pres">
      <dgm:prSet presAssocID="{3A5D0CE6-A3BC-444C-B566-F10401B65B33}" presName="composite" presStyleCnt="0"/>
      <dgm:spPr/>
    </dgm:pt>
    <dgm:pt modelId="{A16A5997-2192-40EA-84C7-11365A74D7F4}" type="pres">
      <dgm:prSet presAssocID="{3A5D0CE6-A3BC-444C-B566-F10401B65B33}" presName="rect1" presStyleLbl="bgImgPlace1" presStyleIdx="2" presStyleCnt="3" custScaleX="9244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87354CB-9F2B-4D53-A4B3-97B60898435A}" type="pres">
      <dgm:prSet presAssocID="{3A5D0CE6-A3BC-444C-B566-F10401B65B33}" presName="rect2" presStyleLbl="node1" presStyleIdx="2" presStyleCnt="3" custScaleX="111633" custLinFactNeighborX="-32661" custLinFactNeighborY="-3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DA5C6F-BDEC-4DD0-AB02-FFB170A98F9D}" type="presOf" srcId="{92486DE0-C5D2-4136-95FE-53D4888ECD5F}" destId="{559433BA-42E6-48F5-AC37-E36AC0D59580}" srcOrd="0" destOrd="0" presId="urn:microsoft.com/office/officeart/2008/layout/BendingPictureBlocks"/>
    <dgm:cxn modelId="{E89F242F-DF06-4012-AA66-4BF1E430900F}" type="presOf" srcId="{0245A8AF-34A4-4043-8CD8-27774720CD6D}" destId="{5E82DF86-3936-4FC5-9989-A0896A522517}" srcOrd="0" destOrd="0" presId="urn:microsoft.com/office/officeart/2008/layout/BendingPictureBlocks"/>
    <dgm:cxn modelId="{18834064-33DE-433F-AA55-7212F6519D38}" srcId="{33DD3A6C-DF33-414F-A67F-905B93E4FA7D}" destId="{0245A8AF-34A4-4043-8CD8-27774720CD6D}" srcOrd="0" destOrd="0" parTransId="{23DDB007-F810-42E8-B57A-563DAB68D574}" sibTransId="{675ACD06-4325-461E-8D66-7EB73D778A07}"/>
    <dgm:cxn modelId="{B9C040D5-6FAE-4C13-89E7-DD1D48ABEFBC}" srcId="{33DD3A6C-DF33-414F-A67F-905B93E4FA7D}" destId="{92486DE0-C5D2-4136-95FE-53D4888ECD5F}" srcOrd="1" destOrd="0" parTransId="{B876EA58-FFCF-49AD-AB3E-7B1FF5EC2199}" sibTransId="{6179F2A4-EFBB-4CE7-BBE9-C5F254A9C33F}"/>
    <dgm:cxn modelId="{5251E172-A38E-480F-A43B-5011A647ADEC}" type="presOf" srcId="{3A5D0CE6-A3BC-444C-B566-F10401B65B33}" destId="{F87354CB-9F2B-4D53-A4B3-97B60898435A}" srcOrd="0" destOrd="0" presId="urn:microsoft.com/office/officeart/2008/layout/BendingPictureBlocks"/>
    <dgm:cxn modelId="{463C3D7B-F52F-48B2-94B4-737E8128B829}" type="presOf" srcId="{33DD3A6C-DF33-414F-A67F-905B93E4FA7D}" destId="{19AD844B-8D71-401B-941B-F9A0047B7F2F}" srcOrd="0" destOrd="0" presId="urn:microsoft.com/office/officeart/2008/layout/BendingPictureBlocks"/>
    <dgm:cxn modelId="{479B8446-DBAB-4C5D-99A0-6411BB2BFD59}" srcId="{33DD3A6C-DF33-414F-A67F-905B93E4FA7D}" destId="{3A5D0CE6-A3BC-444C-B566-F10401B65B33}" srcOrd="2" destOrd="0" parTransId="{98C51B73-467B-4537-8C3A-7ECDD4FA1ED3}" sibTransId="{4D9AC83B-3465-405D-9088-EC08BF65148C}"/>
    <dgm:cxn modelId="{10F73E33-A1D9-4B67-BB0A-7A5BDFA7FF77}" type="presParOf" srcId="{19AD844B-8D71-401B-941B-F9A0047B7F2F}" destId="{2DEE2195-A17C-4D0E-82BF-74EF61CAB9EF}" srcOrd="0" destOrd="0" presId="urn:microsoft.com/office/officeart/2008/layout/BendingPictureBlocks"/>
    <dgm:cxn modelId="{563FEF7F-70D4-4D3B-9928-DE61FA6EE4F3}" type="presParOf" srcId="{2DEE2195-A17C-4D0E-82BF-74EF61CAB9EF}" destId="{9D97A588-63DE-462A-9FF4-C41D4CEAA57C}" srcOrd="0" destOrd="0" presId="urn:microsoft.com/office/officeart/2008/layout/BendingPictureBlocks"/>
    <dgm:cxn modelId="{6787EB2F-01DE-4A6F-9E1E-4ABE748C100A}" type="presParOf" srcId="{2DEE2195-A17C-4D0E-82BF-74EF61CAB9EF}" destId="{5E82DF86-3936-4FC5-9989-A0896A522517}" srcOrd="1" destOrd="0" presId="urn:microsoft.com/office/officeart/2008/layout/BendingPictureBlocks"/>
    <dgm:cxn modelId="{4F0756EC-3B7A-43AF-BE73-7ED80A06066F}" type="presParOf" srcId="{19AD844B-8D71-401B-941B-F9A0047B7F2F}" destId="{93FD54AC-4D5C-4B6E-93BD-AD4C5E7E7340}" srcOrd="1" destOrd="0" presId="urn:microsoft.com/office/officeart/2008/layout/BendingPictureBlocks"/>
    <dgm:cxn modelId="{DA22735F-3BFD-4801-B8FA-908EF32164CD}" type="presParOf" srcId="{19AD844B-8D71-401B-941B-F9A0047B7F2F}" destId="{80753990-EB3C-4AAA-9EA6-886B1970B574}" srcOrd="2" destOrd="0" presId="urn:microsoft.com/office/officeart/2008/layout/BendingPictureBlocks"/>
    <dgm:cxn modelId="{2868AE9E-A38F-49D7-B21A-3130BEE93D08}" type="presParOf" srcId="{80753990-EB3C-4AAA-9EA6-886B1970B574}" destId="{29932AEB-B29A-4BBC-8812-AF896B9ABB52}" srcOrd="0" destOrd="0" presId="urn:microsoft.com/office/officeart/2008/layout/BendingPictureBlocks"/>
    <dgm:cxn modelId="{2A00EDA5-8B33-40CE-BC1B-4BEC5D7F076D}" type="presParOf" srcId="{80753990-EB3C-4AAA-9EA6-886B1970B574}" destId="{559433BA-42E6-48F5-AC37-E36AC0D59580}" srcOrd="1" destOrd="0" presId="urn:microsoft.com/office/officeart/2008/layout/BendingPictureBlocks"/>
    <dgm:cxn modelId="{B14C59C7-7236-4067-A234-F8075D50676F}" type="presParOf" srcId="{19AD844B-8D71-401B-941B-F9A0047B7F2F}" destId="{5E16E6B1-F84A-4653-99D5-83A13ABC6DA9}" srcOrd="3" destOrd="0" presId="urn:microsoft.com/office/officeart/2008/layout/BendingPictureBlocks"/>
    <dgm:cxn modelId="{DE185A0A-B804-4776-A9EB-3F76C2E53E46}" type="presParOf" srcId="{19AD844B-8D71-401B-941B-F9A0047B7F2F}" destId="{2FA01E83-4B68-4B21-BCE6-3D407A37FC4D}" srcOrd="4" destOrd="0" presId="urn:microsoft.com/office/officeart/2008/layout/BendingPictureBlocks"/>
    <dgm:cxn modelId="{B97FBD03-195B-4575-82D9-59401EB3B7A3}" type="presParOf" srcId="{2FA01E83-4B68-4B21-BCE6-3D407A37FC4D}" destId="{A16A5997-2192-40EA-84C7-11365A74D7F4}" srcOrd="0" destOrd="0" presId="urn:microsoft.com/office/officeart/2008/layout/BendingPictureBlocks"/>
    <dgm:cxn modelId="{47F380E9-766D-465E-A243-740D49384DE3}" type="presParOf" srcId="{2FA01E83-4B68-4B21-BCE6-3D407A37FC4D}" destId="{F87354CB-9F2B-4D53-A4B3-97B60898435A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7E77EBB-89E8-4846-9A0D-E4A30407FD81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DCA49B-F591-4FFF-B47A-CBAD2B0B4728}">
      <dgm:prSet phldrT="[Text]"/>
      <dgm:spPr/>
      <dgm:t>
        <a:bodyPr/>
        <a:lstStyle/>
        <a:p>
          <a:r>
            <a:rPr lang="en-US" dirty="0" smtClean="0"/>
            <a:t>Profit</a:t>
          </a:r>
          <a:endParaRPr lang="en-US" dirty="0"/>
        </a:p>
      </dgm:t>
    </dgm:pt>
    <dgm:pt modelId="{7D086CED-527C-405F-9A60-23217FEF36D4}" type="parTrans" cxnId="{6FAC2381-5E2A-4096-AAF3-5868D345E96F}">
      <dgm:prSet/>
      <dgm:spPr/>
      <dgm:t>
        <a:bodyPr/>
        <a:lstStyle/>
        <a:p>
          <a:endParaRPr lang="en-US"/>
        </a:p>
      </dgm:t>
    </dgm:pt>
    <dgm:pt modelId="{AA527900-5E22-4D1E-A081-ECF3481D0576}" type="sibTrans" cxnId="{6FAC2381-5E2A-4096-AAF3-5868D345E96F}">
      <dgm:prSet/>
      <dgm:spPr/>
      <dgm:t>
        <a:bodyPr/>
        <a:lstStyle/>
        <a:p>
          <a:endParaRPr lang="en-US"/>
        </a:p>
      </dgm:t>
    </dgm:pt>
    <dgm:pt modelId="{10535F08-A407-4B82-BD4A-D5C01D59A888}">
      <dgm:prSet phldrT="[Text]"/>
      <dgm:spPr/>
      <dgm:t>
        <a:bodyPr/>
        <a:lstStyle/>
        <a:p>
          <a:r>
            <a:rPr lang="en-US" dirty="0" smtClean="0"/>
            <a:t>Great Loss</a:t>
          </a:r>
          <a:endParaRPr lang="en-US" dirty="0"/>
        </a:p>
      </dgm:t>
    </dgm:pt>
    <dgm:pt modelId="{A8753AFD-83D7-49BB-96CE-65F36E4C2FDF}" type="parTrans" cxnId="{BF2081C1-613F-4C97-AE09-DAA588091023}">
      <dgm:prSet/>
      <dgm:spPr/>
      <dgm:t>
        <a:bodyPr/>
        <a:lstStyle/>
        <a:p>
          <a:endParaRPr lang="en-US"/>
        </a:p>
      </dgm:t>
    </dgm:pt>
    <dgm:pt modelId="{C18FDBAC-3764-4A23-B7E9-6FD2C8EAD31C}" type="sibTrans" cxnId="{BF2081C1-613F-4C97-AE09-DAA588091023}">
      <dgm:prSet/>
      <dgm:spPr/>
      <dgm:t>
        <a:bodyPr/>
        <a:lstStyle/>
        <a:p>
          <a:endParaRPr lang="en-US"/>
        </a:p>
      </dgm:t>
    </dgm:pt>
    <dgm:pt modelId="{2E6C3195-D7C4-4974-8C68-792A355BA262}">
      <dgm:prSet phldrT="[Text]"/>
      <dgm:spPr/>
      <dgm:t>
        <a:bodyPr/>
        <a:lstStyle/>
        <a:p>
          <a:r>
            <a:rPr lang="en-US" dirty="0" smtClean="0"/>
            <a:t>New York fire (1835)</a:t>
          </a:r>
          <a:endParaRPr lang="en-US" dirty="0"/>
        </a:p>
      </dgm:t>
    </dgm:pt>
    <dgm:pt modelId="{CD096E49-8CA1-4332-8FBB-F52AED6FC724}" type="parTrans" cxnId="{C788B3A6-BCB4-4333-AD9D-245468959CC9}">
      <dgm:prSet/>
      <dgm:spPr/>
      <dgm:t>
        <a:bodyPr/>
        <a:lstStyle/>
        <a:p>
          <a:endParaRPr lang="en-US"/>
        </a:p>
      </dgm:t>
    </dgm:pt>
    <dgm:pt modelId="{62B1BA34-161E-483D-9630-1695F039874F}" type="sibTrans" cxnId="{C788B3A6-BCB4-4333-AD9D-245468959CC9}">
      <dgm:prSet/>
      <dgm:spPr/>
      <dgm:t>
        <a:bodyPr/>
        <a:lstStyle/>
        <a:p>
          <a:endParaRPr lang="en-US"/>
        </a:p>
      </dgm:t>
    </dgm:pt>
    <dgm:pt modelId="{F72AE31B-1E1A-4DF8-8224-2958F4EAE125}">
      <dgm:prSet phldrT="[Text]"/>
      <dgm:spPr/>
      <dgm:t>
        <a:bodyPr/>
        <a:lstStyle/>
        <a:p>
          <a:r>
            <a:rPr lang="en-US" dirty="0" smtClean="0"/>
            <a:t>Chicago fire (1871)</a:t>
          </a:r>
          <a:endParaRPr lang="en-US" dirty="0"/>
        </a:p>
      </dgm:t>
    </dgm:pt>
    <dgm:pt modelId="{5FDB00E0-A70C-40A7-9068-E2D1A00CAB5A}" type="parTrans" cxnId="{6C682E82-5628-49AB-896A-704885CF14FB}">
      <dgm:prSet/>
      <dgm:spPr/>
      <dgm:t>
        <a:bodyPr/>
        <a:lstStyle/>
        <a:p>
          <a:endParaRPr lang="en-US"/>
        </a:p>
      </dgm:t>
    </dgm:pt>
    <dgm:pt modelId="{5217F121-5163-4521-9645-9B0D2549F1D7}" type="sibTrans" cxnId="{6C682E82-5628-49AB-896A-704885CF14FB}">
      <dgm:prSet/>
      <dgm:spPr/>
      <dgm:t>
        <a:bodyPr/>
        <a:lstStyle/>
        <a:p>
          <a:endParaRPr lang="en-US"/>
        </a:p>
      </dgm:t>
    </dgm:pt>
    <dgm:pt modelId="{9C251170-8A2A-4024-B29B-5CC31736DB23}">
      <dgm:prSet phldrT="[Text]"/>
      <dgm:spPr/>
      <dgm:t>
        <a:bodyPr/>
        <a:lstStyle/>
        <a:p>
          <a:r>
            <a:rPr lang="en-US" dirty="0" smtClean="0"/>
            <a:t>London (1966)</a:t>
          </a:r>
          <a:endParaRPr lang="en-US" dirty="0"/>
        </a:p>
      </dgm:t>
    </dgm:pt>
    <dgm:pt modelId="{8A0E3281-6CD3-4A83-83BC-AE7A23BC818D}" type="parTrans" cxnId="{1E6862D9-575F-4B27-B729-E1CA4141A8EC}">
      <dgm:prSet/>
      <dgm:spPr/>
      <dgm:t>
        <a:bodyPr/>
        <a:lstStyle/>
        <a:p>
          <a:endParaRPr lang="en-US"/>
        </a:p>
      </dgm:t>
    </dgm:pt>
    <dgm:pt modelId="{A90983D7-069C-49C1-8397-33854B4E4554}" type="sibTrans" cxnId="{1E6862D9-575F-4B27-B729-E1CA4141A8EC}">
      <dgm:prSet/>
      <dgm:spPr/>
      <dgm:t>
        <a:bodyPr/>
        <a:lstStyle/>
        <a:p>
          <a:endParaRPr lang="en-US"/>
        </a:p>
      </dgm:t>
    </dgm:pt>
    <dgm:pt modelId="{177B9A2F-E96E-48B5-8AEB-231F1847DFD4}">
      <dgm:prSet phldrT="[Text]"/>
      <dgm:spPr/>
      <dgm:t>
        <a:bodyPr/>
        <a:lstStyle/>
        <a:p>
          <a:r>
            <a:rPr lang="en-US" dirty="0" smtClean="0"/>
            <a:t>If no plane-crash…</a:t>
          </a:r>
          <a:endParaRPr lang="en-US" dirty="0"/>
        </a:p>
      </dgm:t>
    </dgm:pt>
    <dgm:pt modelId="{EA660A24-BF29-4A27-A1F1-AB123922E486}" type="parTrans" cxnId="{083F7A65-34D3-4987-AF4A-3BE371B92CA4}">
      <dgm:prSet/>
      <dgm:spPr/>
      <dgm:t>
        <a:bodyPr/>
        <a:lstStyle/>
        <a:p>
          <a:endParaRPr lang="en-US"/>
        </a:p>
      </dgm:t>
    </dgm:pt>
    <dgm:pt modelId="{87E40297-C812-4A7D-8043-09A47D061E5D}" type="sibTrans" cxnId="{083F7A65-34D3-4987-AF4A-3BE371B92CA4}">
      <dgm:prSet/>
      <dgm:spPr/>
      <dgm:t>
        <a:bodyPr/>
        <a:lstStyle/>
        <a:p>
          <a:endParaRPr lang="en-US"/>
        </a:p>
      </dgm:t>
    </dgm:pt>
    <dgm:pt modelId="{9F3A9337-8F95-41C6-AE57-EB647E09E17B}">
      <dgm:prSet phldrT="[Text]"/>
      <dgm:spPr/>
      <dgm:t>
        <a:bodyPr/>
        <a:lstStyle/>
        <a:p>
          <a:r>
            <a:rPr lang="en-US" dirty="0" smtClean="0"/>
            <a:t>If no pandemic</a:t>
          </a:r>
          <a:endParaRPr lang="en-US" dirty="0"/>
        </a:p>
      </dgm:t>
    </dgm:pt>
    <dgm:pt modelId="{CEBBAFE9-DE5A-4C3B-8410-8B63DA2F9CFD}" type="parTrans" cxnId="{A01A8ACA-1D94-47D4-9851-380E1FF45BE8}">
      <dgm:prSet/>
      <dgm:spPr/>
      <dgm:t>
        <a:bodyPr/>
        <a:lstStyle/>
        <a:p>
          <a:endParaRPr lang="en-US"/>
        </a:p>
      </dgm:t>
    </dgm:pt>
    <dgm:pt modelId="{5BC33CF0-725E-404D-9AF4-947673BCD19E}" type="sibTrans" cxnId="{A01A8ACA-1D94-47D4-9851-380E1FF45BE8}">
      <dgm:prSet/>
      <dgm:spPr/>
      <dgm:t>
        <a:bodyPr/>
        <a:lstStyle/>
        <a:p>
          <a:endParaRPr lang="en-US"/>
        </a:p>
      </dgm:t>
    </dgm:pt>
    <dgm:pt modelId="{3DF3AA3B-46CF-439D-8161-73E4F2C207A4}" type="pres">
      <dgm:prSet presAssocID="{47E77EBB-89E8-4846-9A0D-E4A30407FD81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ABDCAE-82EF-473A-943A-C1E12F3FC8E0}" type="pres">
      <dgm:prSet presAssocID="{47E77EBB-89E8-4846-9A0D-E4A30407FD81}" presName="dummyMaxCanvas" presStyleCnt="0"/>
      <dgm:spPr/>
    </dgm:pt>
    <dgm:pt modelId="{783F317C-5960-4F82-B35D-2DBC969571DD}" type="pres">
      <dgm:prSet presAssocID="{47E77EBB-89E8-4846-9A0D-E4A30407FD81}" presName="parentComposite" presStyleCnt="0"/>
      <dgm:spPr/>
    </dgm:pt>
    <dgm:pt modelId="{E81FF6E7-46DA-448D-A9AD-6DC11B9FF183}" type="pres">
      <dgm:prSet presAssocID="{47E77EBB-89E8-4846-9A0D-E4A30407FD81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2F16DD21-F973-4505-9019-94971E8A9051}" type="pres">
      <dgm:prSet presAssocID="{47E77EBB-89E8-4846-9A0D-E4A30407FD81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E3A2A1FB-54B8-41FA-B6A5-53DAB6614345}" type="pres">
      <dgm:prSet presAssocID="{47E77EBB-89E8-4846-9A0D-E4A30407FD81}" presName="childrenComposite" presStyleCnt="0"/>
      <dgm:spPr/>
    </dgm:pt>
    <dgm:pt modelId="{B3AC539D-5612-4AA3-B27F-71D535CD5128}" type="pres">
      <dgm:prSet presAssocID="{47E77EBB-89E8-4846-9A0D-E4A30407FD81}" presName="dummyMaxCanvas_ChildArea" presStyleCnt="0"/>
      <dgm:spPr/>
    </dgm:pt>
    <dgm:pt modelId="{FED1E0FD-9B41-4576-A1D6-DA7464000A28}" type="pres">
      <dgm:prSet presAssocID="{47E77EBB-89E8-4846-9A0D-E4A30407FD81}" presName="fulcrum" presStyleLbl="alignAccFollowNode1" presStyleIdx="2" presStyleCnt="4"/>
      <dgm:spPr/>
    </dgm:pt>
    <dgm:pt modelId="{65B0F83A-10C1-455A-A315-049A8BFDB48E}" type="pres">
      <dgm:prSet presAssocID="{47E77EBB-89E8-4846-9A0D-E4A30407FD81}" presName="balance_23" presStyleLbl="alignAccFollowNode1" presStyleIdx="3" presStyleCnt="4">
        <dgm:presLayoutVars>
          <dgm:bulletEnabled val="1"/>
        </dgm:presLayoutVars>
      </dgm:prSet>
      <dgm:spPr/>
    </dgm:pt>
    <dgm:pt modelId="{92D2C93F-538E-4159-AAAB-3A92D961802B}" type="pres">
      <dgm:prSet presAssocID="{47E77EBB-89E8-4846-9A0D-E4A30407FD81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12C57F-6150-4FAB-92DC-C9D91278DE42}" type="pres">
      <dgm:prSet presAssocID="{47E77EBB-89E8-4846-9A0D-E4A30407FD81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8AA6DA-7BE5-4337-B197-5468665C8D9E}" type="pres">
      <dgm:prSet presAssocID="{47E77EBB-89E8-4846-9A0D-E4A30407FD81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4C01E-2AB1-401F-9CE9-936CC597F750}" type="pres">
      <dgm:prSet presAssocID="{47E77EBB-89E8-4846-9A0D-E4A30407FD81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C76F51-DC1C-4E11-BD1B-56CCAEB437D1}" type="pres">
      <dgm:prSet presAssocID="{47E77EBB-89E8-4846-9A0D-E4A30407FD81}" presName="left_23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3F7A65-34D3-4987-AF4A-3BE371B92CA4}" srcId="{55DCA49B-F591-4FFF-B47A-CBAD2B0B4728}" destId="{177B9A2F-E96E-48B5-8AEB-231F1847DFD4}" srcOrd="0" destOrd="0" parTransId="{EA660A24-BF29-4A27-A1F1-AB123922E486}" sibTransId="{87E40297-C812-4A7D-8043-09A47D061E5D}"/>
    <dgm:cxn modelId="{21679E58-F80E-47F7-99A2-68F521878D41}" type="presOf" srcId="{55DCA49B-F591-4FFF-B47A-CBAD2B0B4728}" destId="{E81FF6E7-46DA-448D-A9AD-6DC11B9FF183}" srcOrd="0" destOrd="0" presId="urn:microsoft.com/office/officeart/2005/8/layout/balance1"/>
    <dgm:cxn modelId="{C788B3A6-BCB4-4333-AD9D-245468959CC9}" srcId="{10535F08-A407-4B82-BD4A-D5C01D59A888}" destId="{2E6C3195-D7C4-4974-8C68-792A355BA262}" srcOrd="0" destOrd="0" parTransId="{CD096E49-8CA1-4332-8FBB-F52AED6FC724}" sibTransId="{62B1BA34-161E-483D-9630-1695F039874F}"/>
    <dgm:cxn modelId="{FCFDF24C-8769-4F75-B52F-293604A5E96E}" type="presOf" srcId="{F72AE31B-1E1A-4DF8-8224-2958F4EAE125}" destId="{F212C57F-6150-4FAB-92DC-C9D91278DE42}" srcOrd="0" destOrd="0" presId="urn:microsoft.com/office/officeart/2005/8/layout/balance1"/>
    <dgm:cxn modelId="{E669F1C6-AE6E-4D8D-8EFD-BB5F456FA938}" type="presOf" srcId="{10535F08-A407-4B82-BD4A-D5C01D59A888}" destId="{2F16DD21-F973-4505-9019-94971E8A9051}" srcOrd="0" destOrd="0" presId="urn:microsoft.com/office/officeart/2005/8/layout/balance1"/>
    <dgm:cxn modelId="{6C682E82-5628-49AB-896A-704885CF14FB}" srcId="{10535F08-A407-4B82-BD4A-D5C01D59A888}" destId="{F72AE31B-1E1A-4DF8-8224-2958F4EAE125}" srcOrd="1" destOrd="0" parTransId="{5FDB00E0-A70C-40A7-9068-E2D1A00CAB5A}" sibTransId="{5217F121-5163-4521-9645-9B0D2549F1D7}"/>
    <dgm:cxn modelId="{89625AD9-33E0-428E-9C80-46CA3CF982AD}" type="presOf" srcId="{9C251170-8A2A-4024-B29B-5CC31736DB23}" destId="{058AA6DA-7BE5-4337-B197-5468665C8D9E}" srcOrd="0" destOrd="0" presId="urn:microsoft.com/office/officeart/2005/8/layout/balance1"/>
    <dgm:cxn modelId="{1E6862D9-575F-4B27-B729-E1CA4141A8EC}" srcId="{10535F08-A407-4B82-BD4A-D5C01D59A888}" destId="{9C251170-8A2A-4024-B29B-5CC31736DB23}" srcOrd="2" destOrd="0" parTransId="{8A0E3281-6CD3-4A83-83BC-AE7A23BC818D}" sibTransId="{A90983D7-069C-49C1-8397-33854B4E4554}"/>
    <dgm:cxn modelId="{56BA9535-42C0-497D-B48E-2D15924D2E84}" type="presOf" srcId="{9F3A9337-8F95-41C6-AE57-EB647E09E17B}" destId="{E6C76F51-DC1C-4E11-BD1B-56CCAEB437D1}" srcOrd="0" destOrd="0" presId="urn:microsoft.com/office/officeart/2005/8/layout/balance1"/>
    <dgm:cxn modelId="{6FAC2381-5E2A-4096-AAF3-5868D345E96F}" srcId="{47E77EBB-89E8-4846-9A0D-E4A30407FD81}" destId="{55DCA49B-F591-4FFF-B47A-CBAD2B0B4728}" srcOrd="0" destOrd="0" parTransId="{7D086CED-527C-405F-9A60-23217FEF36D4}" sibTransId="{AA527900-5E22-4D1E-A081-ECF3481D0576}"/>
    <dgm:cxn modelId="{10A4E80D-907E-4387-8540-1D0E67460E8D}" type="presOf" srcId="{177B9A2F-E96E-48B5-8AEB-231F1847DFD4}" destId="{3A64C01E-2AB1-401F-9CE9-936CC597F750}" srcOrd="0" destOrd="0" presId="urn:microsoft.com/office/officeart/2005/8/layout/balance1"/>
    <dgm:cxn modelId="{5B5869EB-AB6F-4461-8539-6CB3EA27D477}" type="presOf" srcId="{47E77EBB-89E8-4846-9A0D-E4A30407FD81}" destId="{3DF3AA3B-46CF-439D-8161-73E4F2C207A4}" srcOrd="0" destOrd="0" presId="urn:microsoft.com/office/officeart/2005/8/layout/balance1"/>
    <dgm:cxn modelId="{F9952151-7F26-4327-9858-B538223A141D}" type="presOf" srcId="{2E6C3195-D7C4-4974-8C68-792A355BA262}" destId="{92D2C93F-538E-4159-AAAB-3A92D961802B}" srcOrd="0" destOrd="0" presId="urn:microsoft.com/office/officeart/2005/8/layout/balance1"/>
    <dgm:cxn modelId="{BF2081C1-613F-4C97-AE09-DAA588091023}" srcId="{47E77EBB-89E8-4846-9A0D-E4A30407FD81}" destId="{10535F08-A407-4B82-BD4A-D5C01D59A888}" srcOrd="1" destOrd="0" parTransId="{A8753AFD-83D7-49BB-96CE-65F36E4C2FDF}" sibTransId="{C18FDBAC-3764-4A23-B7E9-6FD2C8EAD31C}"/>
    <dgm:cxn modelId="{A01A8ACA-1D94-47D4-9851-380E1FF45BE8}" srcId="{55DCA49B-F591-4FFF-B47A-CBAD2B0B4728}" destId="{9F3A9337-8F95-41C6-AE57-EB647E09E17B}" srcOrd="1" destOrd="0" parTransId="{CEBBAFE9-DE5A-4C3B-8410-8B63DA2F9CFD}" sibTransId="{5BC33CF0-725E-404D-9AF4-947673BCD19E}"/>
    <dgm:cxn modelId="{695F22E1-A0AC-43B3-84A0-0CCE13894847}" type="presParOf" srcId="{3DF3AA3B-46CF-439D-8161-73E4F2C207A4}" destId="{4EABDCAE-82EF-473A-943A-C1E12F3FC8E0}" srcOrd="0" destOrd="0" presId="urn:microsoft.com/office/officeart/2005/8/layout/balance1"/>
    <dgm:cxn modelId="{A6A726B5-7902-4DD0-B4FC-9D0FFE97D7B3}" type="presParOf" srcId="{3DF3AA3B-46CF-439D-8161-73E4F2C207A4}" destId="{783F317C-5960-4F82-B35D-2DBC969571DD}" srcOrd="1" destOrd="0" presId="urn:microsoft.com/office/officeart/2005/8/layout/balance1"/>
    <dgm:cxn modelId="{E3B74E1F-2FFB-4328-9CAB-C58442624C61}" type="presParOf" srcId="{783F317C-5960-4F82-B35D-2DBC969571DD}" destId="{E81FF6E7-46DA-448D-A9AD-6DC11B9FF183}" srcOrd="0" destOrd="0" presId="urn:microsoft.com/office/officeart/2005/8/layout/balance1"/>
    <dgm:cxn modelId="{438C6A3A-AE54-46B6-A5D3-AD77A42C62D5}" type="presParOf" srcId="{783F317C-5960-4F82-B35D-2DBC969571DD}" destId="{2F16DD21-F973-4505-9019-94971E8A9051}" srcOrd="1" destOrd="0" presId="urn:microsoft.com/office/officeart/2005/8/layout/balance1"/>
    <dgm:cxn modelId="{603C42B2-3F94-4FFA-A3EC-3F0C50B010D8}" type="presParOf" srcId="{3DF3AA3B-46CF-439D-8161-73E4F2C207A4}" destId="{E3A2A1FB-54B8-41FA-B6A5-53DAB6614345}" srcOrd="2" destOrd="0" presId="urn:microsoft.com/office/officeart/2005/8/layout/balance1"/>
    <dgm:cxn modelId="{2649D906-3CD4-471A-9F19-B5EA918BB57C}" type="presParOf" srcId="{E3A2A1FB-54B8-41FA-B6A5-53DAB6614345}" destId="{B3AC539D-5612-4AA3-B27F-71D535CD5128}" srcOrd="0" destOrd="0" presId="urn:microsoft.com/office/officeart/2005/8/layout/balance1"/>
    <dgm:cxn modelId="{7BB5D455-1830-46F1-A699-AA825CE6AFAA}" type="presParOf" srcId="{E3A2A1FB-54B8-41FA-B6A5-53DAB6614345}" destId="{FED1E0FD-9B41-4576-A1D6-DA7464000A28}" srcOrd="1" destOrd="0" presId="urn:microsoft.com/office/officeart/2005/8/layout/balance1"/>
    <dgm:cxn modelId="{FAACD4D6-AD19-4314-9B7D-813BAF1E5F29}" type="presParOf" srcId="{E3A2A1FB-54B8-41FA-B6A5-53DAB6614345}" destId="{65B0F83A-10C1-455A-A315-049A8BFDB48E}" srcOrd="2" destOrd="0" presId="urn:microsoft.com/office/officeart/2005/8/layout/balance1"/>
    <dgm:cxn modelId="{05E2B661-7B28-4396-963F-5350CF28FBA3}" type="presParOf" srcId="{E3A2A1FB-54B8-41FA-B6A5-53DAB6614345}" destId="{92D2C93F-538E-4159-AAAB-3A92D961802B}" srcOrd="3" destOrd="0" presId="urn:microsoft.com/office/officeart/2005/8/layout/balance1"/>
    <dgm:cxn modelId="{F9D38CEB-080B-40D2-B58B-F7B5AE46186B}" type="presParOf" srcId="{E3A2A1FB-54B8-41FA-B6A5-53DAB6614345}" destId="{F212C57F-6150-4FAB-92DC-C9D91278DE42}" srcOrd="4" destOrd="0" presId="urn:microsoft.com/office/officeart/2005/8/layout/balance1"/>
    <dgm:cxn modelId="{66A28C4B-B0FA-45EE-87BB-8AAA888E068F}" type="presParOf" srcId="{E3A2A1FB-54B8-41FA-B6A5-53DAB6614345}" destId="{058AA6DA-7BE5-4337-B197-5468665C8D9E}" srcOrd="5" destOrd="0" presId="urn:microsoft.com/office/officeart/2005/8/layout/balance1"/>
    <dgm:cxn modelId="{1FD4F8D8-28DF-49A9-B5E4-D6FA1E62C704}" type="presParOf" srcId="{E3A2A1FB-54B8-41FA-B6A5-53DAB6614345}" destId="{3A64C01E-2AB1-401F-9CE9-936CC597F750}" srcOrd="6" destOrd="0" presId="urn:microsoft.com/office/officeart/2005/8/layout/balance1"/>
    <dgm:cxn modelId="{10109815-CBBC-4B88-A175-6F46CCE262EB}" type="presParOf" srcId="{E3A2A1FB-54B8-41FA-B6A5-53DAB6614345}" destId="{E6C76F51-DC1C-4E11-BD1B-56CCAEB437D1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0E2F7DC-7B98-4440-8A8C-730FB0C497FF}" type="doc">
      <dgm:prSet loTypeId="urn:microsoft.com/office/officeart/2005/8/layout/equation2" loCatId="process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E1B67F9-E822-4B32-ABCE-081CF8F11DF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Life Insurance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05D1D4-BE6B-4430-85A8-F897A650E883}" type="parTrans" cxnId="{BCDE8E56-A4B9-4B50-9099-BD7F49625280}">
      <dgm:prSet/>
      <dgm:spPr/>
      <dgm:t>
        <a:bodyPr/>
        <a:lstStyle/>
        <a:p>
          <a:endParaRPr lang="en-US"/>
        </a:p>
      </dgm:t>
    </dgm:pt>
    <dgm:pt modelId="{3BCBF83D-1BCA-4063-94C2-2AFC7F55523B}" type="sibTrans" cxnId="{BCDE8E56-A4B9-4B50-9099-BD7F49625280}">
      <dgm:prSet/>
      <dgm:spPr/>
      <dgm:t>
        <a:bodyPr/>
        <a:lstStyle/>
        <a:p>
          <a:endParaRPr lang="en-US"/>
        </a:p>
      </dgm:t>
    </dgm:pt>
    <dgm:pt modelId="{3CB3818C-8F60-4CA1-93C3-3181EC6EC8C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General Insurance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985F57-9567-4EC0-BFC3-B49F23D64DBD}" type="parTrans" cxnId="{AD4C9928-08BC-4F4A-9933-C46BD2A8E7A8}">
      <dgm:prSet/>
      <dgm:spPr/>
      <dgm:t>
        <a:bodyPr/>
        <a:lstStyle/>
        <a:p>
          <a:endParaRPr lang="en-US"/>
        </a:p>
      </dgm:t>
    </dgm:pt>
    <dgm:pt modelId="{B8C7DA25-21AB-448D-B337-B0FEC76F7B6D}" type="sibTrans" cxnId="{AD4C9928-08BC-4F4A-9933-C46BD2A8E7A8}">
      <dgm:prSet/>
      <dgm:spPr/>
      <dgm:t>
        <a:bodyPr/>
        <a:lstStyle/>
        <a:p>
          <a:endParaRPr lang="en-US"/>
        </a:p>
      </dgm:t>
    </dgm:pt>
    <dgm:pt modelId="{D98B8709-73E0-444B-BF16-5594B6E4CD1E}">
      <dgm:prSet phldrT="[Text]"/>
      <dgm:spPr/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Re-Insurance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C6635B-B2F2-4759-B963-095A8AB7986C}" type="parTrans" cxnId="{FE4E47CE-2664-4F25-85C9-8B1D88C84708}">
      <dgm:prSet/>
      <dgm:spPr/>
      <dgm:t>
        <a:bodyPr/>
        <a:lstStyle/>
        <a:p>
          <a:endParaRPr lang="en-US"/>
        </a:p>
      </dgm:t>
    </dgm:pt>
    <dgm:pt modelId="{9B02C4FC-F2B1-4191-A899-4DE192CA7C4A}" type="sibTrans" cxnId="{FE4E47CE-2664-4F25-85C9-8B1D88C84708}">
      <dgm:prSet/>
      <dgm:spPr/>
      <dgm:t>
        <a:bodyPr/>
        <a:lstStyle/>
        <a:p>
          <a:endParaRPr lang="en-US"/>
        </a:p>
      </dgm:t>
    </dgm:pt>
    <dgm:pt modelId="{90612FAE-D85C-4EE9-BD96-CA4C30CDF75B}" type="pres">
      <dgm:prSet presAssocID="{00E2F7DC-7B98-4440-8A8C-730FB0C497F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E1AD958-DBFD-474A-A9DA-3F2DB2824F7D}" type="pres">
      <dgm:prSet presAssocID="{00E2F7DC-7B98-4440-8A8C-730FB0C497FF}" presName="vNodes" presStyleCnt="0"/>
      <dgm:spPr/>
    </dgm:pt>
    <dgm:pt modelId="{235A2685-DDE5-42F3-9D2C-42B7F87CD618}" type="pres">
      <dgm:prSet presAssocID="{8E1B67F9-E822-4B32-ABCE-081CF8F11DF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D0BB6-CDF4-4263-8B20-4FFCCA2F4E00}" type="pres">
      <dgm:prSet presAssocID="{3BCBF83D-1BCA-4063-94C2-2AFC7F55523B}" presName="spacerT" presStyleCnt="0"/>
      <dgm:spPr/>
    </dgm:pt>
    <dgm:pt modelId="{DB4E8AAB-C814-4762-A416-920D0125163C}" type="pres">
      <dgm:prSet presAssocID="{3BCBF83D-1BCA-4063-94C2-2AFC7F55523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CBE41D6-D126-4770-9920-1FBB2241E979}" type="pres">
      <dgm:prSet presAssocID="{3BCBF83D-1BCA-4063-94C2-2AFC7F55523B}" presName="spacerB" presStyleCnt="0"/>
      <dgm:spPr/>
    </dgm:pt>
    <dgm:pt modelId="{FD687554-16C2-4316-BBDE-DF77AEFBD6E2}" type="pres">
      <dgm:prSet presAssocID="{3CB3818C-8F60-4CA1-93C3-3181EC6EC8C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49413-F3D5-422C-9B6A-0F58FC30567A}" type="pres">
      <dgm:prSet presAssocID="{00E2F7DC-7B98-4440-8A8C-730FB0C497FF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3AFFDB89-FAB1-4913-8930-A5224240CB76}" type="pres">
      <dgm:prSet presAssocID="{00E2F7DC-7B98-4440-8A8C-730FB0C497F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37D08269-8A4F-4D53-B377-564788CBD693}" type="pres">
      <dgm:prSet presAssocID="{00E2F7DC-7B98-4440-8A8C-730FB0C497FF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975757-74BB-4ACF-8977-30D4388EB9AA}" type="presOf" srcId="{3CB3818C-8F60-4CA1-93C3-3181EC6EC8CD}" destId="{FD687554-16C2-4316-BBDE-DF77AEFBD6E2}" srcOrd="0" destOrd="0" presId="urn:microsoft.com/office/officeart/2005/8/layout/equation2"/>
    <dgm:cxn modelId="{BCDE8E56-A4B9-4B50-9099-BD7F49625280}" srcId="{00E2F7DC-7B98-4440-8A8C-730FB0C497FF}" destId="{8E1B67F9-E822-4B32-ABCE-081CF8F11DFD}" srcOrd="0" destOrd="0" parTransId="{CF05D1D4-BE6B-4430-85A8-F897A650E883}" sibTransId="{3BCBF83D-1BCA-4063-94C2-2AFC7F55523B}"/>
    <dgm:cxn modelId="{6444C1C5-A3C7-4EE4-9BBB-923F142AE195}" type="presOf" srcId="{D98B8709-73E0-444B-BF16-5594B6E4CD1E}" destId="{37D08269-8A4F-4D53-B377-564788CBD693}" srcOrd="0" destOrd="0" presId="urn:microsoft.com/office/officeart/2005/8/layout/equation2"/>
    <dgm:cxn modelId="{FE4E47CE-2664-4F25-85C9-8B1D88C84708}" srcId="{00E2F7DC-7B98-4440-8A8C-730FB0C497FF}" destId="{D98B8709-73E0-444B-BF16-5594B6E4CD1E}" srcOrd="2" destOrd="0" parTransId="{EFC6635B-B2F2-4759-B963-095A8AB7986C}" sibTransId="{9B02C4FC-F2B1-4191-A899-4DE192CA7C4A}"/>
    <dgm:cxn modelId="{B401E4ED-1287-4FA3-93B6-2848D5872D6E}" type="presOf" srcId="{8E1B67F9-E822-4B32-ABCE-081CF8F11DFD}" destId="{235A2685-DDE5-42F3-9D2C-42B7F87CD618}" srcOrd="0" destOrd="0" presId="urn:microsoft.com/office/officeart/2005/8/layout/equation2"/>
    <dgm:cxn modelId="{6CBF37BE-E418-4CF3-952E-01968D58EB32}" type="presOf" srcId="{00E2F7DC-7B98-4440-8A8C-730FB0C497FF}" destId="{90612FAE-D85C-4EE9-BD96-CA4C30CDF75B}" srcOrd="0" destOrd="0" presId="urn:microsoft.com/office/officeart/2005/8/layout/equation2"/>
    <dgm:cxn modelId="{FDE447A1-B69B-455B-8D75-EBF3D198EE0E}" type="presOf" srcId="{3BCBF83D-1BCA-4063-94C2-2AFC7F55523B}" destId="{DB4E8AAB-C814-4762-A416-920D0125163C}" srcOrd="0" destOrd="0" presId="urn:microsoft.com/office/officeart/2005/8/layout/equation2"/>
    <dgm:cxn modelId="{AD4C9928-08BC-4F4A-9933-C46BD2A8E7A8}" srcId="{00E2F7DC-7B98-4440-8A8C-730FB0C497FF}" destId="{3CB3818C-8F60-4CA1-93C3-3181EC6EC8CD}" srcOrd="1" destOrd="0" parTransId="{13985F57-9567-4EC0-BFC3-B49F23D64DBD}" sibTransId="{B8C7DA25-21AB-448D-B337-B0FEC76F7B6D}"/>
    <dgm:cxn modelId="{EEB48DA7-8F9B-4543-BAD5-E0A3691A340F}" type="presOf" srcId="{B8C7DA25-21AB-448D-B337-B0FEC76F7B6D}" destId="{3AFFDB89-FAB1-4913-8930-A5224240CB76}" srcOrd="1" destOrd="0" presId="urn:microsoft.com/office/officeart/2005/8/layout/equation2"/>
    <dgm:cxn modelId="{9FF71DA9-78CB-4AD7-87C2-B09D08EAC184}" type="presOf" srcId="{B8C7DA25-21AB-448D-B337-B0FEC76F7B6D}" destId="{05049413-F3D5-422C-9B6A-0F58FC30567A}" srcOrd="0" destOrd="0" presId="urn:microsoft.com/office/officeart/2005/8/layout/equation2"/>
    <dgm:cxn modelId="{338A776D-D3A0-4806-AC16-2CBED32F1352}" type="presParOf" srcId="{90612FAE-D85C-4EE9-BD96-CA4C30CDF75B}" destId="{BE1AD958-DBFD-474A-A9DA-3F2DB2824F7D}" srcOrd="0" destOrd="0" presId="urn:microsoft.com/office/officeart/2005/8/layout/equation2"/>
    <dgm:cxn modelId="{6B9D2867-7AEC-4030-8FC0-75232F4BCCD6}" type="presParOf" srcId="{BE1AD958-DBFD-474A-A9DA-3F2DB2824F7D}" destId="{235A2685-DDE5-42F3-9D2C-42B7F87CD618}" srcOrd="0" destOrd="0" presId="urn:microsoft.com/office/officeart/2005/8/layout/equation2"/>
    <dgm:cxn modelId="{95D92CAD-79B9-4008-B5CD-E073D44D73A0}" type="presParOf" srcId="{BE1AD958-DBFD-474A-A9DA-3F2DB2824F7D}" destId="{75AD0BB6-CDF4-4263-8B20-4FFCCA2F4E00}" srcOrd="1" destOrd="0" presId="urn:microsoft.com/office/officeart/2005/8/layout/equation2"/>
    <dgm:cxn modelId="{9C976FE5-22BE-4C1D-8721-84A83774F4F3}" type="presParOf" srcId="{BE1AD958-DBFD-474A-A9DA-3F2DB2824F7D}" destId="{DB4E8AAB-C814-4762-A416-920D0125163C}" srcOrd="2" destOrd="0" presId="urn:microsoft.com/office/officeart/2005/8/layout/equation2"/>
    <dgm:cxn modelId="{562D400D-3F4C-4AF3-8694-918CD32763DA}" type="presParOf" srcId="{BE1AD958-DBFD-474A-A9DA-3F2DB2824F7D}" destId="{7CBE41D6-D126-4770-9920-1FBB2241E979}" srcOrd="3" destOrd="0" presId="urn:microsoft.com/office/officeart/2005/8/layout/equation2"/>
    <dgm:cxn modelId="{98DA7702-1656-4569-92A3-C678A15A801E}" type="presParOf" srcId="{BE1AD958-DBFD-474A-A9DA-3F2DB2824F7D}" destId="{FD687554-16C2-4316-BBDE-DF77AEFBD6E2}" srcOrd="4" destOrd="0" presId="urn:microsoft.com/office/officeart/2005/8/layout/equation2"/>
    <dgm:cxn modelId="{E6C6D8E8-1E13-4E07-9F67-E7714077A0A3}" type="presParOf" srcId="{90612FAE-D85C-4EE9-BD96-CA4C30CDF75B}" destId="{05049413-F3D5-422C-9B6A-0F58FC30567A}" srcOrd="1" destOrd="0" presId="urn:microsoft.com/office/officeart/2005/8/layout/equation2"/>
    <dgm:cxn modelId="{56B73FA1-4703-4582-A1F7-C50D0C6457C4}" type="presParOf" srcId="{05049413-F3D5-422C-9B6A-0F58FC30567A}" destId="{3AFFDB89-FAB1-4913-8930-A5224240CB76}" srcOrd="0" destOrd="0" presId="urn:microsoft.com/office/officeart/2005/8/layout/equation2"/>
    <dgm:cxn modelId="{39E3BAE3-B759-4970-A1E5-F5B6359862EE}" type="presParOf" srcId="{90612FAE-D85C-4EE9-BD96-CA4C30CDF75B}" destId="{37D08269-8A4F-4D53-B377-564788CBD69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5E9D158-D19A-4B19-A17A-7179C4BECE2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39259E-7955-443D-AB10-9761ECF79A03}">
      <dgm:prSet phldrT="[Text]"/>
      <dgm:spPr/>
      <dgm:t>
        <a:bodyPr/>
        <a:lstStyle/>
        <a:p>
          <a:r>
            <a:rPr lang="en-US" dirty="0" smtClean="0"/>
            <a:t>1972: General Insurance biz nationalization Act</a:t>
          </a:r>
          <a:endParaRPr lang="en-US" dirty="0"/>
        </a:p>
      </dgm:t>
    </dgm:pt>
    <dgm:pt modelId="{3C4C9B5C-9B8D-4178-8BA9-5B3702592314}" type="parTrans" cxnId="{751040FB-24CF-45C9-A8C7-B03EE7078FB1}">
      <dgm:prSet/>
      <dgm:spPr/>
      <dgm:t>
        <a:bodyPr/>
        <a:lstStyle/>
        <a:p>
          <a:endParaRPr lang="en-US"/>
        </a:p>
      </dgm:t>
    </dgm:pt>
    <dgm:pt modelId="{A7106A1E-355D-4DBC-B2BA-684D39893264}" type="sibTrans" cxnId="{751040FB-24CF-45C9-A8C7-B03EE7078FB1}">
      <dgm:prSet/>
      <dgm:spPr/>
      <dgm:t>
        <a:bodyPr/>
        <a:lstStyle/>
        <a:p>
          <a:endParaRPr lang="en-US"/>
        </a:p>
      </dgm:t>
    </dgm:pt>
    <dgm:pt modelId="{45A27391-CEF5-4464-A6FF-9BED7B1E7224}">
      <dgm:prSet phldrT="[Text]"/>
      <dgm:spPr/>
      <dgm:t>
        <a:bodyPr/>
        <a:lstStyle/>
        <a:p>
          <a:r>
            <a:rPr lang="en-US" dirty="0" smtClean="0"/>
            <a:t>2002 Amendment </a:t>
          </a:r>
          <a:endParaRPr lang="en-US" dirty="0"/>
        </a:p>
      </dgm:t>
    </dgm:pt>
    <dgm:pt modelId="{33112315-FCBF-403D-B5BF-4EF8E1DCBF2E}" type="parTrans" cxnId="{4A140619-E09E-414C-82EA-F28C6494A99A}">
      <dgm:prSet/>
      <dgm:spPr/>
      <dgm:t>
        <a:bodyPr/>
        <a:lstStyle/>
        <a:p>
          <a:endParaRPr lang="en-US"/>
        </a:p>
      </dgm:t>
    </dgm:pt>
    <dgm:pt modelId="{5951E77D-3405-4FE9-84F1-F855046251F0}" type="sibTrans" cxnId="{4A140619-E09E-414C-82EA-F28C6494A99A}">
      <dgm:prSet/>
      <dgm:spPr/>
      <dgm:t>
        <a:bodyPr/>
        <a:lstStyle/>
        <a:p>
          <a:endParaRPr lang="en-US"/>
        </a:p>
      </dgm:t>
    </dgm:pt>
    <dgm:pt modelId="{3C22B326-F918-42E9-9D3A-A874B7443384}">
      <dgm:prSet phldrT="[Text]"/>
      <dgm:spPr/>
      <dgm:t>
        <a:bodyPr/>
        <a:lstStyle/>
        <a:p>
          <a:r>
            <a:rPr lang="en-US" dirty="0" smtClean="0"/>
            <a:t>Private  General Insurance cos nationalized</a:t>
          </a:r>
          <a:endParaRPr lang="en-US" dirty="0"/>
        </a:p>
      </dgm:t>
    </dgm:pt>
    <dgm:pt modelId="{23FD5B01-119D-4F57-9D43-25033D8C7A6C}" type="parTrans" cxnId="{2BBB1076-FFCF-4AA0-B2C3-4FE83238C102}">
      <dgm:prSet/>
      <dgm:spPr/>
      <dgm:t>
        <a:bodyPr/>
        <a:lstStyle/>
        <a:p>
          <a:endParaRPr lang="en-US"/>
        </a:p>
      </dgm:t>
    </dgm:pt>
    <dgm:pt modelId="{76244A42-98E4-470E-AC00-80CDE72863FA}" type="sibTrans" cxnId="{2BBB1076-FFCF-4AA0-B2C3-4FE83238C102}">
      <dgm:prSet/>
      <dgm:spPr/>
      <dgm:t>
        <a:bodyPr/>
        <a:lstStyle/>
        <a:p>
          <a:endParaRPr lang="en-US"/>
        </a:p>
      </dgm:t>
    </dgm:pt>
    <dgm:pt modelId="{B23299A8-8E40-40B7-B61A-02DE9119526B}">
      <dgm:prSet phldrT="[Text]"/>
      <dgm:spPr/>
      <dgm:t>
        <a:bodyPr/>
        <a:lstStyle/>
        <a:p>
          <a:r>
            <a:rPr lang="en-US" dirty="0" smtClean="0"/>
            <a:t>Restructured: GIC + 4 subsidiaries</a:t>
          </a:r>
          <a:endParaRPr lang="en-US" dirty="0"/>
        </a:p>
      </dgm:t>
    </dgm:pt>
    <dgm:pt modelId="{8F6276A6-80DE-436B-AB37-AA09EB5CE77F}" type="parTrans" cxnId="{5C5EC212-21DD-41EF-9FBB-2C869A11933D}">
      <dgm:prSet/>
      <dgm:spPr/>
      <dgm:t>
        <a:bodyPr/>
        <a:lstStyle/>
        <a:p>
          <a:endParaRPr lang="en-US"/>
        </a:p>
      </dgm:t>
    </dgm:pt>
    <dgm:pt modelId="{7A91E8B7-17E2-4C0E-BB3C-1E4DD6CCE9B0}" type="sibTrans" cxnId="{5C5EC212-21DD-41EF-9FBB-2C869A11933D}">
      <dgm:prSet/>
      <dgm:spPr/>
      <dgm:t>
        <a:bodyPr/>
        <a:lstStyle/>
        <a:p>
          <a:endParaRPr lang="en-US"/>
        </a:p>
      </dgm:t>
    </dgm:pt>
    <dgm:pt modelId="{ED5ED3B3-E3AF-432A-970B-C8E84D61F87D}">
      <dgm:prSet phldrT="[Text]"/>
      <dgm:spPr/>
      <dgm:t>
        <a:bodyPr/>
        <a:lstStyle/>
        <a:p>
          <a:r>
            <a:rPr lang="en-US" dirty="0" smtClean="0"/>
            <a:t>4 subsidiaries transferred directly under Govt. ; GIC “wholly owned Company” of Govt.</a:t>
          </a:r>
          <a:endParaRPr lang="en-US" dirty="0"/>
        </a:p>
      </dgm:t>
    </dgm:pt>
    <dgm:pt modelId="{A76E4933-C165-4EBB-8918-DF51C5C7EC47}" type="parTrans" cxnId="{84EFF905-CBDA-473D-BA88-60443BD60D77}">
      <dgm:prSet/>
      <dgm:spPr/>
      <dgm:t>
        <a:bodyPr/>
        <a:lstStyle/>
        <a:p>
          <a:endParaRPr lang="en-US"/>
        </a:p>
      </dgm:t>
    </dgm:pt>
    <dgm:pt modelId="{5F1C9006-1EE1-4972-A6AE-15ED7C430BE9}" type="sibTrans" cxnId="{84EFF905-CBDA-473D-BA88-60443BD60D77}">
      <dgm:prSet/>
      <dgm:spPr/>
      <dgm:t>
        <a:bodyPr/>
        <a:lstStyle/>
        <a:p>
          <a:endParaRPr lang="en-US"/>
        </a:p>
      </dgm:t>
    </dgm:pt>
    <dgm:pt modelId="{E41CB4DF-9ACE-4664-A4C7-E558E9A21E34}">
      <dgm:prSet phldrT="[Text]"/>
      <dgm:spPr/>
      <dgm:t>
        <a:bodyPr/>
        <a:lstStyle/>
        <a:p>
          <a:r>
            <a:rPr lang="en-US" dirty="0" smtClean="0"/>
            <a:t>2000 Amendment</a:t>
          </a:r>
          <a:endParaRPr lang="en-US" dirty="0"/>
        </a:p>
      </dgm:t>
    </dgm:pt>
    <dgm:pt modelId="{60203BBE-CC85-43B0-B9FF-8FA024C16731}" type="sibTrans" cxnId="{C532CC92-9E71-40CD-8EA6-AB92F913E3C3}">
      <dgm:prSet/>
      <dgm:spPr/>
      <dgm:t>
        <a:bodyPr/>
        <a:lstStyle/>
        <a:p>
          <a:endParaRPr lang="en-US"/>
        </a:p>
      </dgm:t>
    </dgm:pt>
    <dgm:pt modelId="{B7FD3B26-8618-4645-A0C4-A41436363627}" type="parTrans" cxnId="{C532CC92-9E71-40CD-8EA6-AB92F913E3C3}">
      <dgm:prSet/>
      <dgm:spPr/>
      <dgm:t>
        <a:bodyPr/>
        <a:lstStyle/>
        <a:p>
          <a:endParaRPr lang="en-US"/>
        </a:p>
      </dgm:t>
    </dgm:pt>
    <dgm:pt modelId="{0610CB39-B92E-4D8C-91AB-0C2B2DB920E8}">
      <dgm:prSet phldrT="[Text]"/>
      <dgm:spPr/>
      <dgm:t>
        <a:bodyPr/>
        <a:lstStyle/>
        <a:p>
          <a:r>
            <a:rPr lang="en-US" dirty="0" smtClean="0"/>
            <a:t>Gen. Insurance Corporation of India (GIC)  to be </a:t>
          </a:r>
          <a:r>
            <a:rPr lang="en-US" u="sng" dirty="0" smtClean="0"/>
            <a:t>sold reinsurer</a:t>
          </a:r>
          <a:endParaRPr lang="en-US" u="sng" dirty="0"/>
        </a:p>
      </dgm:t>
    </dgm:pt>
    <dgm:pt modelId="{0D3755F2-35C2-45B6-A0C3-0A2199343CFE}" type="sibTrans" cxnId="{9C579480-4B10-4228-8015-CD55BCC3D1F3}">
      <dgm:prSet/>
      <dgm:spPr/>
      <dgm:t>
        <a:bodyPr/>
        <a:lstStyle/>
        <a:p>
          <a:endParaRPr lang="en-US"/>
        </a:p>
      </dgm:t>
    </dgm:pt>
    <dgm:pt modelId="{302F7AD8-192E-4C71-B7E5-91EE5CB24444}" type="parTrans" cxnId="{9C579480-4B10-4228-8015-CD55BCC3D1F3}">
      <dgm:prSet/>
      <dgm:spPr/>
      <dgm:t>
        <a:bodyPr/>
        <a:lstStyle/>
        <a:p>
          <a:endParaRPr lang="en-US"/>
        </a:p>
      </dgm:t>
    </dgm:pt>
    <dgm:pt modelId="{80875974-7011-4604-BB19-2957081A83CC}" type="pres">
      <dgm:prSet presAssocID="{C5E9D158-D19A-4B19-A17A-7179C4BECE2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217736-7BB2-453E-8B81-59457BC8A3A3}" type="pres">
      <dgm:prSet presAssocID="{7039259E-7955-443D-AB10-9761ECF79A03}" presName="parentLin" presStyleCnt="0"/>
      <dgm:spPr/>
    </dgm:pt>
    <dgm:pt modelId="{86D4CECA-CA4A-4FB7-A4B3-F642BA2C9CDA}" type="pres">
      <dgm:prSet presAssocID="{7039259E-7955-443D-AB10-9761ECF79A0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0C19A77-188F-4A1A-87C2-2022F66C97B0}" type="pres">
      <dgm:prSet presAssocID="{7039259E-7955-443D-AB10-9761ECF79A0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43DF98-9023-47F6-9D73-4EAD94A157EB}" type="pres">
      <dgm:prSet presAssocID="{7039259E-7955-443D-AB10-9761ECF79A03}" presName="negativeSpace" presStyleCnt="0"/>
      <dgm:spPr/>
    </dgm:pt>
    <dgm:pt modelId="{EAF93063-D31D-44F3-86B8-3DB4C82F0C78}" type="pres">
      <dgm:prSet presAssocID="{7039259E-7955-443D-AB10-9761ECF79A03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33CAFC-DE2A-4938-B18E-F6CE7027681F}" type="pres">
      <dgm:prSet presAssocID="{A7106A1E-355D-4DBC-B2BA-684D39893264}" presName="spaceBetweenRectangles" presStyleCnt="0"/>
      <dgm:spPr/>
    </dgm:pt>
    <dgm:pt modelId="{9A9AC050-53CC-42B3-98E0-50AA10A09F01}" type="pres">
      <dgm:prSet presAssocID="{E41CB4DF-9ACE-4664-A4C7-E558E9A21E34}" presName="parentLin" presStyleCnt="0"/>
      <dgm:spPr/>
    </dgm:pt>
    <dgm:pt modelId="{CC121E8F-5029-4E5F-8075-D1FF4DA17D63}" type="pres">
      <dgm:prSet presAssocID="{E41CB4DF-9ACE-4664-A4C7-E558E9A21E3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E2F465E6-73E5-4A67-BD4B-CB2A37E53CC6}" type="pres">
      <dgm:prSet presAssocID="{E41CB4DF-9ACE-4664-A4C7-E558E9A21E3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CCA4D5-31CA-4CE4-AF11-0A877A3B9FBE}" type="pres">
      <dgm:prSet presAssocID="{E41CB4DF-9ACE-4664-A4C7-E558E9A21E34}" presName="negativeSpace" presStyleCnt="0"/>
      <dgm:spPr/>
    </dgm:pt>
    <dgm:pt modelId="{F0224662-CB82-43B8-98F4-00E2E8523B0A}" type="pres">
      <dgm:prSet presAssocID="{E41CB4DF-9ACE-4664-A4C7-E558E9A21E3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8B7D7-BF18-4773-845D-0DDF8B6D8A0B}" type="pres">
      <dgm:prSet presAssocID="{60203BBE-CC85-43B0-B9FF-8FA024C16731}" presName="spaceBetweenRectangles" presStyleCnt="0"/>
      <dgm:spPr/>
    </dgm:pt>
    <dgm:pt modelId="{EB2453DD-405E-4FB3-B1E0-04D46C3732DF}" type="pres">
      <dgm:prSet presAssocID="{45A27391-CEF5-4464-A6FF-9BED7B1E7224}" presName="parentLin" presStyleCnt="0"/>
      <dgm:spPr/>
    </dgm:pt>
    <dgm:pt modelId="{364E5DF0-1C52-4EB4-ADA7-C48A4ED0BA27}" type="pres">
      <dgm:prSet presAssocID="{45A27391-CEF5-4464-A6FF-9BED7B1E7224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75F524-68ED-4F5F-9441-752E4319BB9E}" type="pres">
      <dgm:prSet presAssocID="{45A27391-CEF5-4464-A6FF-9BED7B1E722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001944-7FA4-4D33-A7DE-793106CA158F}" type="pres">
      <dgm:prSet presAssocID="{45A27391-CEF5-4464-A6FF-9BED7B1E7224}" presName="negativeSpace" presStyleCnt="0"/>
      <dgm:spPr/>
    </dgm:pt>
    <dgm:pt modelId="{94E4798C-D981-4C99-8648-0B317A311528}" type="pres">
      <dgm:prSet presAssocID="{45A27391-CEF5-4464-A6FF-9BED7B1E722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7D9B88-C320-4A87-9003-688B2EEC99A8}" type="presOf" srcId="{B23299A8-8E40-40B7-B61A-02DE9119526B}" destId="{EAF93063-D31D-44F3-86B8-3DB4C82F0C78}" srcOrd="0" destOrd="1" presId="urn:microsoft.com/office/officeart/2005/8/layout/list1"/>
    <dgm:cxn modelId="{5C5EC212-21DD-41EF-9FBB-2C869A11933D}" srcId="{7039259E-7955-443D-AB10-9761ECF79A03}" destId="{B23299A8-8E40-40B7-B61A-02DE9119526B}" srcOrd="1" destOrd="0" parTransId="{8F6276A6-80DE-436B-AB37-AA09EB5CE77F}" sibTransId="{7A91E8B7-17E2-4C0E-BB3C-1E4DD6CCE9B0}"/>
    <dgm:cxn modelId="{2253CAAE-02B1-4CA9-9A92-4547E57A5165}" type="presOf" srcId="{3C22B326-F918-42E9-9D3A-A874B7443384}" destId="{EAF93063-D31D-44F3-86B8-3DB4C82F0C78}" srcOrd="0" destOrd="0" presId="urn:microsoft.com/office/officeart/2005/8/layout/list1"/>
    <dgm:cxn modelId="{C34AFC09-9345-485F-BE42-6A8BFEE05A21}" type="presOf" srcId="{E41CB4DF-9ACE-4664-A4C7-E558E9A21E34}" destId="{E2F465E6-73E5-4A67-BD4B-CB2A37E53CC6}" srcOrd="1" destOrd="0" presId="urn:microsoft.com/office/officeart/2005/8/layout/list1"/>
    <dgm:cxn modelId="{20C95EF6-5841-4483-A919-A3E99BB2EE4A}" type="presOf" srcId="{ED5ED3B3-E3AF-432A-970B-C8E84D61F87D}" destId="{94E4798C-D981-4C99-8648-0B317A311528}" srcOrd="0" destOrd="0" presId="urn:microsoft.com/office/officeart/2005/8/layout/list1"/>
    <dgm:cxn modelId="{8A4E8BD8-8326-42B7-8633-D47D19AC13EF}" type="presOf" srcId="{7039259E-7955-443D-AB10-9761ECF79A03}" destId="{50C19A77-188F-4A1A-87C2-2022F66C97B0}" srcOrd="1" destOrd="0" presId="urn:microsoft.com/office/officeart/2005/8/layout/list1"/>
    <dgm:cxn modelId="{9C579480-4B10-4228-8015-CD55BCC3D1F3}" srcId="{E41CB4DF-9ACE-4664-A4C7-E558E9A21E34}" destId="{0610CB39-B92E-4D8C-91AB-0C2B2DB920E8}" srcOrd="0" destOrd="0" parTransId="{302F7AD8-192E-4C71-B7E5-91EE5CB24444}" sibTransId="{0D3755F2-35C2-45B6-A0C3-0A2199343CFE}"/>
    <dgm:cxn modelId="{84EFF905-CBDA-473D-BA88-60443BD60D77}" srcId="{45A27391-CEF5-4464-A6FF-9BED7B1E7224}" destId="{ED5ED3B3-E3AF-432A-970B-C8E84D61F87D}" srcOrd="0" destOrd="0" parTransId="{A76E4933-C165-4EBB-8918-DF51C5C7EC47}" sibTransId="{5F1C9006-1EE1-4972-A6AE-15ED7C430BE9}"/>
    <dgm:cxn modelId="{05FA8F18-DBDA-4632-A7F1-C3FA824E2FE1}" type="presOf" srcId="{C5E9D158-D19A-4B19-A17A-7179C4BECE2B}" destId="{80875974-7011-4604-BB19-2957081A83CC}" srcOrd="0" destOrd="0" presId="urn:microsoft.com/office/officeart/2005/8/layout/list1"/>
    <dgm:cxn modelId="{8518CB09-A303-4EB5-A31D-4484C9C9A92B}" type="presOf" srcId="{E41CB4DF-9ACE-4664-A4C7-E558E9A21E34}" destId="{CC121E8F-5029-4E5F-8075-D1FF4DA17D63}" srcOrd="0" destOrd="0" presId="urn:microsoft.com/office/officeart/2005/8/layout/list1"/>
    <dgm:cxn modelId="{FDA34BF7-3835-40E6-8E43-980C37D92B55}" type="presOf" srcId="{7039259E-7955-443D-AB10-9761ECF79A03}" destId="{86D4CECA-CA4A-4FB7-A4B3-F642BA2C9CDA}" srcOrd="0" destOrd="0" presId="urn:microsoft.com/office/officeart/2005/8/layout/list1"/>
    <dgm:cxn modelId="{4A140619-E09E-414C-82EA-F28C6494A99A}" srcId="{C5E9D158-D19A-4B19-A17A-7179C4BECE2B}" destId="{45A27391-CEF5-4464-A6FF-9BED7B1E7224}" srcOrd="2" destOrd="0" parTransId="{33112315-FCBF-403D-B5BF-4EF8E1DCBF2E}" sibTransId="{5951E77D-3405-4FE9-84F1-F855046251F0}"/>
    <dgm:cxn modelId="{96C75C59-5E96-4D41-A8DE-6D79F05C731D}" type="presOf" srcId="{45A27391-CEF5-4464-A6FF-9BED7B1E7224}" destId="{3675F524-68ED-4F5F-9441-752E4319BB9E}" srcOrd="1" destOrd="0" presId="urn:microsoft.com/office/officeart/2005/8/layout/list1"/>
    <dgm:cxn modelId="{2BBB1076-FFCF-4AA0-B2C3-4FE83238C102}" srcId="{7039259E-7955-443D-AB10-9761ECF79A03}" destId="{3C22B326-F918-42E9-9D3A-A874B7443384}" srcOrd="0" destOrd="0" parTransId="{23FD5B01-119D-4F57-9D43-25033D8C7A6C}" sibTransId="{76244A42-98E4-470E-AC00-80CDE72863FA}"/>
    <dgm:cxn modelId="{081ADF2B-1BE3-41F8-8B37-4DCA5672852F}" type="presOf" srcId="{45A27391-CEF5-4464-A6FF-9BED7B1E7224}" destId="{364E5DF0-1C52-4EB4-ADA7-C48A4ED0BA27}" srcOrd="0" destOrd="0" presId="urn:microsoft.com/office/officeart/2005/8/layout/list1"/>
    <dgm:cxn modelId="{751040FB-24CF-45C9-A8C7-B03EE7078FB1}" srcId="{C5E9D158-D19A-4B19-A17A-7179C4BECE2B}" destId="{7039259E-7955-443D-AB10-9761ECF79A03}" srcOrd="0" destOrd="0" parTransId="{3C4C9B5C-9B8D-4178-8BA9-5B3702592314}" sibTransId="{A7106A1E-355D-4DBC-B2BA-684D39893264}"/>
    <dgm:cxn modelId="{C532CC92-9E71-40CD-8EA6-AB92F913E3C3}" srcId="{C5E9D158-D19A-4B19-A17A-7179C4BECE2B}" destId="{E41CB4DF-9ACE-4664-A4C7-E558E9A21E34}" srcOrd="1" destOrd="0" parTransId="{B7FD3B26-8618-4645-A0C4-A41436363627}" sibTransId="{60203BBE-CC85-43B0-B9FF-8FA024C16731}"/>
    <dgm:cxn modelId="{41C96E95-88F6-4AC5-A3BE-FD5E126C2CDB}" type="presOf" srcId="{0610CB39-B92E-4D8C-91AB-0C2B2DB920E8}" destId="{F0224662-CB82-43B8-98F4-00E2E8523B0A}" srcOrd="0" destOrd="0" presId="urn:microsoft.com/office/officeart/2005/8/layout/list1"/>
    <dgm:cxn modelId="{47F53DAD-D787-4B5A-89CE-733542897837}" type="presParOf" srcId="{80875974-7011-4604-BB19-2957081A83CC}" destId="{7E217736-7BB2-453E-8B81-59457BC8A3A3}" srcOrd="0" destOrd="0" presId="urn:microsoft.com/office/officeart/2005/8/layout/list1"/>
    <dgm:cxn modelId="{B52A9F15-6019-440B-86BF-E8D9DEB1E173}" type="presParOf" srcId="{7E217736-7BB2-453E-8B81-59457BC8A3A3}" destId="{86D4CECA-CA4A-4FB7-A4B3-F642BA2C9CDA}" srcOrd="0" destOrd="0" presId="urn:microsoft.com/office/officeart/2005/8/layout/list1"/>
    <dgm:cxn modelId="{5F64ED4C-257C-401B-A4C5-DDA3B586DCD9}" type="presParOf" srcId="{7E217736-7BB2-453E-8B81-59457BC8A3A3}" destId="{50C19A77-188F-4A1A-87C2-2022F66C97B0}" srcOrd="1" destOrd="0" presId="urn:microsoft.com/office/officeart/2005/8/layout/list1"/>
    <dgm:cxn modelId="{81259968-0F3C-4BAC-B9DC-EE2633695841}" type="presParOf" srcId="{80875974-7011-4604-BB19-2957081A83CC}" destId="{5D43DF98-9023-47F6-9D73-4EAD94A157EB}" srcOrd="1" destOrd="0" presId="urn:microsoft.com/office/officeart/2005/8/layout/list1"/>
    <dgm:cxn modelId="{1F401917-A5BA-4B55-8D3D-ECF6A608907F}" type="presParOf" srcId="{80875974-7011-4604-BB19-2957081A83CC}" destId="{EAF93063-D31D-44F3-86B8-3DB4C82F0C78}" srcOrd="2" destOrd="0" presId="urn:microsoft.com/office/officeart/2005/8/layout/list1"/>
    <dgm:cxn modelId="{0C89E58C-5343-49F5-ADC8-A36132DF84A1}" type="presParOf" srcId="{80875974-7011-4604-BB19-2957081A83CC}" destId="{4F33CAFC-DE2A-4938-B18E-F6CE7027681F}" srcOrd="3" destOrd="0" presId="urn:microsoft.com/office/officeart/2005/8/layout/list1"/>
    <dgm:cxn modelId="{2F1CB737-1853-4108-8907-FD9B56C51252}" type="presParOf" srcId="{80875974-7011-4604-BB19-2957081A83CC}" destId="{9A9AC050-53CC-42B3-98E0-50AA10A09F01}" srcOrd="4" destOrd="0" presId="urn:microsoft.com/office/officeart/2005/8/layout/list1"/>
    <dgm:cxn modelId="{65218323-C51F-4972-8B12-4243CE8FF98E}" type="presParOf" srcId="{9A9AC050-53CC-42B3-98E0-50AA10A09F01}" destId="{CC121E8F-5029-4E5F-8075-D1FF4DA17D63}" srcOrd="0" destOrd="0" presId="urn:microsoft.com/office/officeart/2005/8/layout/list1"/>
    <dgm:cxn modelId="{2B372333-BAB2-4516-AA35-AD9FE0C328D4}" type="presParOf" srcId="{9A9AC050-53CC-42B3-98E0-50AA10A09F01}" destId="{E2F465E6-73E5-4A67-BD4B-CB2A37E53CC6}" srcOrd="1" destOrd="0" presId="urn:microsoft.com/office/officeart/2005/8/layout/list1"/>
    <dgm:cxn modelId="{2B0D60CC-2FB6-4AC6-A4DF-A7078562E2DE}" type="presParOf" srcId="{80875974-7011-4604-BB19-2957081A83CC}" destId="{BECCA4D5-31CA-4CE4-AF11-0A877A3B9FBE}" srcOrd="5" destOrd="0" presId="urn:microsoft.com/office/officeart/2005/8/layout/list1"/>
    <dgm:cxn modelId="{E9065613-F88C-4264-BD92-9DCDA6B1E64B}" type="presParOf" srcId="{80875974-7011-4604-BB19-2957081A83CC}" destId="{F0224662-CB82-43B8-98F4-00E2E8523B0A}" srcOrd="6" destOrd="0" presId="urn:microsoft.com/office/officeart/2005/8/layout/list1"/>
    <dgm:cxn modelId="{E84F003A-FDFD-4348-B566-1809B714454B}" type="presParOf" srcId="{80875974-7011-4604-BB19-2957081A83CC}" destId="{7478B7D7-BF18-4773-845D-0DDF8B6D8A0B}" srcOrd="7" destOrd="0" presId="urn:microsoft.com/office/officeart/2005/8/layout/list1"/>
    <dgm:cxn modelId="{1271C6A3-019E-46C7-96FC-250E088DF9B4}" type="presParOf" srcId="{80875974-7011-4604-BB19-2957081A83CC}" destId="{EB2453DD-405E-4FB3-B1E0-04D46C3732DF}" srcOrd="8" destOrd="0" presId="urn:microsoft.com/office/officeart/2005/8/layout/list1"/>
    <dgm:cxn modelId="{AD2C6352-616F-4107-9AF5-CF22CB93EC0A}" type="presParOf" srcId="{EB2453DD-405E-4FB3-B1E0-04D46C3732DF}" destId="{364E5DF0-1C52-4EB4-ADA7-C48A4ED0BA27}" srcOrd="0" destOrd="0" presId="urn:microsoft.com/office/officeart/2005/8/layout/list1"/>
    <dgm:cxn modelId="{E203745A-C01D-4E3E-9E31-1BB9DBF4E2FE}" type="presParOf" srcId="{EB2453DD-405E-4FB3-B1E0-04D46C3732DF}" destId="{3675F524-68ED-4F5F-9441-752E4319BB9E}" srcOrd="1" destOrd="0" presId="urn:microsoft.com/office/officeart/2005/8/layout/list1"/>
    <dgm:cxn modelId="{4D921875-9569-42AF-B754-CCAA35B24A91}" type="presParOf" srcId="{80875974-7011-4604-BB19-2957081A83CC}" destId="{8D001944-7FA4-4D33-A7DE-793106CA158F}" srcOrd="9" destOrd="0" presId="urn:microsoft.com/office/officeart/2005/8/layout/list1"/>
    <dgm:cxn modelId="{B65541A7-AE26-42CC-A4BF-90336E842C8A}" type="presParOf" srcId="{80875974-7011-4604-BB19-2957081A83CC}" destId="{94E4798C-D981-4C99-8648-0B317A31152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BB09058-C527-4259-8DF5-E756D1520830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DA567B-43D0-4406-9288-4AFEC663FE8B}">
      <dgm:prSet phldrT="[Text]"/>
      <dgm:spPr/>
      <dgm:t>
        <a:bodyPr/>
        <a:lstStyle/>
        <a:p>
          <a:r>
            <a:rPr lang="en-US" dirty="0" smtClean="0"/>
            <a:t>Client- all type of deposits</a:t>
          </a:r>
          <a:endParaRPr lang="en-US" dirty="0"/>
        </a:p>
      </dgm:t>
    </dgm:pt>
    <dgm:pt modelId="{4F9FB04D-6E1A-4768-9DBE-8E5C8F544236}" type="parTrans" cxnId="{225D738D-04F8-4EFC-97C8-D403C1A51751}">
      <dgm:prSet/>
      <dgm:spPr/>
      <dgm:t>
        <a:bodyPr/>
        <a:lstStyle/>
        <a:p>
          <a:endParaRPr lang="en-US"/>
        </a:p>
      </dgm:t>
    </dgm:pt>
    <dgm:pt modelId="{79137051-F4CC-421F-8E98-AD7E8E642D47}" type="sibTrans" cxnId="{225D738D-04F8-4EFC-97C8-D403C1A51751}">
      <dgm:prSet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7F982F-4F21-45B1-BA9E-1B90224A7709}">
      <dgm:prSet phldrT="[Text]"/>
      <dgm:spPr/>
      <dgm:t>
        <a:bodyPr/>
        <a:lstStyle/>
        <a:p>
          <a:r>
            <a:rPr lang="en-US" dirty="0" smtClean="0"/>
            <a:t>Banks- All types</a:t>
          </a:r>
          <a:endParaRPr lang="en-US" dirty="0"/>
        </a:p>
      </dgm:t>
    </dgm:pt>
    <dgm:pt modelId="{75585C15-8A25-44AE-817F-6D2A44C47AB9}" type="parTrans" cxnId="{FB22D8A8-8E46-458B-921A-816AC450F121}">
      <dgm:prSet/>
      <dgm:spPr/>
      <dgm:t>
        <a:bodyPr/>
        <a:lstStyle/>
        <a:p>
          <a:endParaRPr lang="en-US"/>
        </a:p>
      </dgm:t>
    </dgm:pt>
    <dgm:pt modelId="{290CD46E-310F-497A-84F1-49971EC094D4}" type="sibTrans" cxnId="{FB22D8A8-8E46-458B-921A-816AC450F121}">
      <dgm:prSet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F12FE2E-9F80-47BD-8FCE-D420F308B2A8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Premium from their own pocket</a:t>
          </a:r>
          <a:endParaRPr lang="en-US" dirty="0"/>
        </a:p>
      </dgm:t>
    </dgm:pt>
    <dgm:pt modelId="{DEBEC6CF-56B2-456E-8290-B5C96B2C5D7E}" type="parTrans" cxnId="{F47754B3-4652-4FFE-B8AD-D37322E3801C}">
      <dgm:prSet/>
      <dgm:spPr/>
      <dgm:t>
        <a:bodyPr/>
        <a:lstStyle/>
        <a:p>
          <a:endParaRPr lang="en-US"/>
        </a:p>
      </dgm:t>
    </dgm:pt>
    <dgm:pt modelId="{11B92860-1726-43C8-BD5B-844F7E361A83}" type="sibTrans" cxnId="{F47754B3-4652-4FFE-B8AD-D37322E3801C}">
      <dgm:prSet/>
      <dgm:spPr/>
      <dgm:t>
        <a:bodyPr/>
        <a:lstStyle/>
        <a:p>
          <a:endParaRPr lang="en-US"/>
        </a:p>
      </dgm:t>
    </dgm:pt>
    <dgm:pt modelId="{4C8F231C-CD31-4D7A-A079-510FF1978DA1}" type="pres">
      <dgm:prSet presAssocID="{BBB09058-C527-4259-8DF5-E756D152083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1D8C92B-130C-4A03-BDB0-CE90AF551AC4}" type="pres">
      <dgm:prSet presAssocID="{BBB09058-C527-4259-8DF5-E756D1520830}" presName="dot1" presStyleLbl="alignNode1" presStyleIdx="0" presStyleCnt="10"/>
      <dgm:spPr/>
    </dgm:pt>
    <dgm:pt modelId="{8FE17789-48A8-4E49-A743-38FE9F0E6655}" type="pres">
      <dgm:prSet presAssocID="{BBB09058-C527-4259-8DF5-E756D1520830}" presName="dot2" presStyleLbl="alignNode1" presStyleIdx="1" presStyleCnt="10"/>
      <dgm:spPr/>
    </dgm:pt>
    <dgm:pt modelId="{E734AD23-4E8F-47FA-B64F-8AD95D6A5013}" type="pres">
      <dgm:prSet presAssocID="{BBB09058-C527-4259-8DF5-E756D1520830}" presName="dot3" presStyleLbl="alignNode1" presStyleIdx="2" presStyleCnt="10"/>
      <dgm:spPr/>
    </dgm:pt>
    <dgm:pt modelId="{0BA03BC4-F878-4F19-B523-4171450F1949}" type="pres">
      <dgm:prSet presAssocID="{BBB09058-C527-4259-8DF5-E756D1520830}" presName="dotArrow1" presStyleLbl="alignNode1" presStyleIdx="3" presStyleCnt="10"/>
      <dgm:spPr/>
    </dgm:pt>
    <dgm:pt modelId="{7468959D-3F87-4430-9EBF-CA9F13A44ACE}" type="pres">
      <dgm:prSet presAssocID="{BBB09058-C527-4259-8DF5-E756D1520830}" presName="dotArrow2" presStyleLbl="alignNode1" presStyleIdx="4" presStyleCnt="10"/>
      <dgm:spPr/>
    </dgm:pt>
    <dgm:pt modelId="{35146101-37BD-4F88-B0F1-59770B3F1B08}" type="pres">
      <dgm:prSet presAssocID="{BBB09058-C527-4259-8DF5-E756D1520830}" presName="dotArrow3" presStyleLbl="alignNode1" presStyleIdx="5" presStyleCnt="10"/>
      <dgm:spPr/>
    </dgm:pt>
    <dgm:pt modelId="{79429DF7-CFA5-4A05-BCDE-BDD4D028C88F}" type="pres">
      <dgm:prSet presAssocID="{BBB09058-C527-4259-8DF5-E756D1520830}" presName="dotArrow4" presStyleLbl="alignNode1" presStyleIdx="6" presStyleCnt="10"/>
      <dgm:spPr/>
    </dgm:pt>
    <dgm:pt modelId="{69F372A3-2DDD-44F6-B1C3-1D18A890CAF7}" type="pres">
      <dgm:prSet presAssocID="{BBB09058-C527-4259-8DF5-E756D1520830}" presName="dotArrow5" presStyleLbl="alignNode1" presStyleIdx="7" presStyleCnt="10"/>
      <dgm:spPr/>
    </dgm:pt>
    <dgm:pt modelId="{99899DDA-0431-4528-BFCA-83DED37A991D}" type="pres">
      <dgm:prSet presAssocID="{BBB09058-C527-4259-8DF5-E756D1520830}" presName="dotArrow6" presStyleLbl="alignNode1" presStyleIdx="8" presStyleCnt="10"/>
      <dgm:spPr/>
    </dgm:pt>
    <dgm:pt modelId="{034F0FFD-6001-4226-9931-A9FD8B088231}" type="pres">
      <dgm:prSet presAssocID="{BBB09058-C527-4259-8DF5-E756D1520830}" presName="dotArrow7" presStyleLbl="alignNode1" presStyleIdx="9" presStyleCnt="10"/>
      <dgm:spPr/>
    </dgm:pt>
    <dgm:pt modelId="{9CB1A2AE-DEFF-4D4B-B00E-90AFD1139EEF}" type="pres">
      <dgm:prSet presAssocID="{42DA567B-43D0-4406-9288-4AFEC663FE8B}" presName="parTx1" presStyleLbl="node1" presStyleIdx="0" presStyleCnt="2"/>
      <dgm:spPr/>
      <dgm:t>
        <a:bodyPr/>
        <a:lstStyle/>
        <a:p>
          <a:endParaRPr lang="en-US"/>
        </a:p>
      </dgm:t>
    </dgm:pt>
    <dgm:pt modelId="{7ACCEA50-F7F0-4714-A59C-8A6D1E191A27}" type="pres">
      <dgm:prSet presAssocID="{79137051-F4CC-421F-8E98-AD7E8E642D47}" presName="picture1" presStyleCnt="0"/>
      <dgm:spPr/>
    </dgm:pt>
    <dgm:pt modelId="{1B77AA6C-9475-4F8F-80F4-0D2002088280}" type="pres">
      <dgm:prSet presAssocID="{79137051-F4CC-421F-8E98-AD7E8E642D47}" presName="imageRepeatNode" presStyleLbl="fgImgPlace1" presStyleIdx="0" presStyleCnt="2"/>
      <dgm:spPr/>
      <dgm:t>
        <a:bodyPr/>
        <a:lstStyle/>
        <a:p>
          <a:endParaRPr lang="en-US"/>
        </a:p>
      </dgm:t>
    </dgm:pt>
    <dgm:pt modelId="{B1AFEEF2-3F71-4E57-87C8-547E303B1FA0}" type="pres">
      <dgm:prSet presAssocID="{C37F982F-4F21-45B1-BA9E-1B90224A7709}" presName="parTx2" presStyleLbl="node1" presStyleIdx="1" presStyleCnt="2"/>
      <dgm:spPr/>
      <dgm:t>
        <a:bodyPr/>
        <a:lstStyle/>
        <a:p>
          <a:endParaRPr lang="en-US"/>
        </a:p>
      </dgm:t>
    </dgm:pt>
    <dgm:pt modelId="{B305B554-6890-4BEF-8626-BF176FE4C7F7}" type="pres">
      <dgm:prSet presAssocID="{C37F982F-4F21-45B1-BA9E-1B90224A7709}" presName="desTx2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D33C35-34EC-43C8-88E6-E12ADB5A2664}" type="pres">
      <dgm:prSet presAssocID="{290CD46E-310F-497A-84F1-49971EC094D4}" presName="picture2" presStyleCnt="0"/>
      <dgm:spPr/>
    </dgm:pt>
    <dgm:pt modelId="{0DB3E30A-E6C3-4C48-B635-1E5E6CEFEF06}" type="pres">
      <dgm:prSet presAssocID="{290CD46E-310F-497A-84F1-49971EC094D4}" presName="imageRepeatNode" presStyleLbl="fgImgPlace1" presStyleIdx="1" presStyleCnt="2"/>
      <dgm:spPr/>
      <dgm:t>
        <a:bodyPr/>
        <a:lstStyle/>
        <a:p>
          <a:endParaRPr lang="en-US"/>
        </a:p>
      </dgm:t>
    </dgm:pt>
  </dgm:ptLst>
  <dgm:cxnLst>
    <dgm:cxn modelId="{4F572310-4D5C-41C2-BE15-A2BBFB8755FF}" type="presOf" srcId="{5F12FE2E-9F80-47BD-8FCE-D420F308B2A8}" destId="{B305B554-6890-4BEF-8626-BF176FE4C7F7}" srcOrd="0" destOrd="0" presId="urn:microsoft.com/office/officeart/2008/layout/AscendingPictureAccentProcess"/>
    <dgm:cxn modelId="{D8D102AD-ACBC-4912-BE02-B8E8F4C3B91A}" type="presOf" srcId="{290CD46E-310F-497A-84F1-49971EC094D4}" destId="{0DB3E30A-E6C3-4C48-B635-1E5E6CEFEF06}" srcOrd="0" destOrd="0" presId="urn:microsoft.com/office/officeart/2008/layout/AscendingPictureAccentProcess"/>
    <dgm:cxn modelId="{225D738D-04F8-4EFC-97C8-D403C1A51751}" srcId="{BBB09058-C527-4259-8DF5-E756D1520830}" destId="{42DA567B-43D0-4406-9288-4AFEC663FE8B}" srcOrd="0" destOrd="0" parTransId="{4F9FB04D-6E1A-4768-9DBE-8E5C8F544236}" sibTransId="{79137051-F4CC-421F-8E98-AD7E8E642D47}"/>
    <dgm:cxn modelId="{4F64CB87-7C35-4FB0-B71F-875CC78A474D}" type="presOf" srcId="{C37F982F-4F21-45B1-BA9E-1B90224A7709}" destId="{B1AFEEF2-3F71-4E57-87C8-547E303B1FA0}" srcOrd="0" destOrd="0" presId="urn:microsoft.com/office/officeart/2008/layout/AscendingPictureAccentProcess"/>
    <dgm:cxn modelId="{FB22D8A8-8E46-458B-921A-816AC450F121}" srcId="{BBB09058-C527-4259-8DF5-E756D1520830}" destId="{C37F982F-4F21-45B1-BA9E-1B90224A7709}" srcOrd="1" destOrd="0" parTransId="{75585C15-8A25-44AE-817F-6D2A44C47AB9}" sibTransId="{290CD46E-310F-497A-84F1-49971EC094D4}"/>
    <dgm:cxn modelId="{104339FB-F5B5-4B1F-8195-FA81901FDA4B}" type="presOf" srcId="{79137051-F4CC-421F-8E98-AD7E8E642D47}" destId="{1B77AA6C-9475-4F8F-80F4-0D2002088280}" srcOrd="0" destOrd="0" presId="urn:microsoft.com/office/officeart/2008/layout/AscendingPictureAccentProcess"/>
    <dgm:cxn modelId="{45DFACA1-BD7C-42CE-A2B1-4D1E259D0338}" type="presOf" srcId="{42DA567B-43D0-4406-9288-4AFEC663FE8B}" destId="{9CB1A2AE-DEFF-4D4B-B00E-90AFD1139EEF}" srcOrd="0" destOrd="0" presId="urn:microsoft.com/office/officeart/2008/layout/AscendingPictureAccentProcess"/>
    <dgm:cxn modelId="{2A92DF0D-1A85-4D5F-A1B5-F3DB9A09C4D9}" type="presOf" srcId="{BBB09058-C527-4259-8DF5-E756D1520830}" destId="{4C8F231C-CD31-4D7A-A079-510FF1978DA1}" srcOrd="0" destOrd="0" presId="urn:microsoft.com/office/officeart/2008/layout/AscendingPictureAccentProcess"/>
    <dgm:cxn modelId="{F47754B3-4652-4FFE-B8AD-D37322E3801C}" srcId="{C37F982F-4F21-45B1-BA9E-1B90224A7709}" destId="{5F12FE2E-9F80-47BD-8FCE-D420F308B2A8}" srcOrd="0" destOrd="0" parTransId="{DEBEC6CF-56B2-456E-8290-B5C96B2C5D7E}" sibTransId="{11B92860-1726-43C8-BD5B-844F7E361A83}"/>
    <dgm:cxn modelId="{2B9C675C-A3A3-4303-8A8C-9D94EA717C32}" type="presParOf" srcId="{4C8F231C-CD31-4D7A-A079-510FF1978DA1}" destId="{11D8C92B-130C-4A03-BDB0-CE90AF551AC4}" srcOrd="0" destOrd="0" presId="urn:microsoft.com/office/officeart/2008/layout/AscendingPictureAccentProcess"/>
    <dgm:cxn modelId="{D3225CFD-3897-4EC2-98A0-92467B252F47}" type="presParOf" srcId="{4C8F231C-CD31-4D7A-A079-510FF1978DA1}" destId="{8FE17789-48A8-4E49-A743-38FE9F0E6655}" srcOrd="1" destOrd="0" presId="urn:microsoft.com/office/officeart/2008/layout/AscendingPictureAccentProcess"/>
    <dgm:cxn modelId="{4492C65B-7EC9-4B48-BC9E-D9FC37619F53}" type="presParOf" srcId="{4C8F231C-CD31-4D7A-A079-510FF1978DA1}" destId="{E734AD23-4E8F-47FA-B64F-8AD95D6A5013}" srcOrd="2" destOrd="0" presId="urn:microsoft.com/office/officeart/2008/layout/AscendingPictureAccentProcess"/>
    <dgm:cxn modelId="{BFACD1A8-BB8E-4FA1-B0CC-6FC91D8E8495}" type="presParOf" srcId="{4C8F231C-CD31-4D7A-A079-510FF1978DA1}" destId="{0BA03BC4-F878-4F19-B523-4171450F1949}" srcOrd="3" destOrd="0" presId="urn:microsoft.com/office/officeart/2008/layout/AscendingPictureAccentProcess"/>
    <dgm:cxn modelId="{85D2CE66-16AE-45BD-A632-A8925033E0A6}" type="presParOf" srcId="{4C8F231C-CD31-4D7A-A079-510FF1978DA1}" destId="{7468959D-3F87-4430-9EBF-CA9F13A44ACE}" srcOrd="4" destOrd="0" presId="urn:microsoft.com/office/officeart/2008/layout/AscendingPictureAccentProcess"/>
    <dgm:cxn modelId="{5D342D50-FDB9-48EE-9AFD-BA334CF782C4}" type="presParOf" srcId="{4C8F231C-CD31-4D7A-A079-510FF1978DA1}" destId="{35146101-37BD-4F88-B0F1-59770B3F1B08}" srcOrd="5" destOrd="0" presId="urn:microsoft.com/office/officeart/2008/layout/AscendingPictureAccentProcess"/>
    <dgm:cxn modelId="{913652CE-5267-4AD6-A5EA-4E7D81225CFC}" type="presParOf" srcId="{4C8F231C-CD31-4D7A-A079-510FF1978DA1}" destId="{79429DF7-CFA5-4A05-BCDE-BDD4D028C88F}" srcOrd="6" destOrd="0" presId="urn:microsoft.com/office/officeart/2008/layout/AscendingPictureAccentProcess"/>
    <dgm:cxn modelId="{074D6342-2AE4-402E-BC3D-9829E7D91A8F}" type="presParOf" srcId="{4C8F231C-CD31-4D7A-A079-510FF1978DA1}" destId="{69F372A3-2DDD-44F6-B1C3-1D18A890CAF7}" srcOrd="7" destOrd="0" presId="urn:microsoft.com/office/officeart/2008/layout/AscendingPictureAccentProcess"/>
    <dgm:cxn modelId="{606D4C88-E8A0-49AD-BCED-63AC7E5C4E93}" type="presParOf" srcId="{4C8F231C-CD31-4D7A-A079-510FF1978DA1}" destId="{99899DDA-0431-4528-BFCA-83DED37A991D}" srcOrd="8" destOrd="0" presId="urn:microsoft.com/office/officeart/2008/layout/AscendingPictureAccentProcess"/>
    <dgm:cxn modelId="{CC899FC5-DBC1-4962-A0FD-AB6E94816068}" type="presParOf" srcId="{4C8F231C-CD31-4D7A-A079-510FF1978DA1}" destId="{034F0FFD-6001-4226-9931-A9FD8B088231}" srcOrd="9" destOrd="0" presId="urn:microsoft.com/office/officeart/2008/layout/AscendingPictureAccentProcess"/>
    <dgm:cxn modelId="{9D856A2A-9A60-4050-878F-CCA0C4742958}" type="presParOf" srcId="{4C8F231C-CD31-4D7A-A079-510FF1978DA1}" destId="{9CB1A2AE-DEFF-4D4B-B00E-90AFD1139EEF}" srcOrd="10" destOrd="0" presId="urn:microsoft.com/office/officeart/2008/layout/AscendingPictureAccentProcess"/>
    <dgm:cxn modelId="{D27A0653-F818-4D2F-B9DA-8A163DF4CBE5}" type="presParOf" srcId="{4C8F231C-CD31-4D7A-A079-510FF1978DA1}" destId="{7ACCEA50-F7F0-4714-A59C-8A6D1E191A27}" srcOrd="11" destOrd="0" presId="urn:microsoft.com/office/officeart/2008/layout/AscendingPictureAccentProcess"/>
    <dgm:cxn modelId="{E84EC9DF-D065-4E4F-8696-45158807691F}" type="presParOf" srcId="{7ACCEA50-F7F0-4714-A59C-8A6D1E191A27}" destId="{1B77AA6C-9475-4F8F-80F4-0D2002088280}" srcOrd="0" destOrd="0" presId="urn:microsoft.com/office/officeart/2008/layout/AscendingPictureAccentProcess"/>
    <dgm:cxn modelId="{AF31D56A-EDC8-4856-AD6B-4B8D71BB8104}" type="presParOf" srcId="{4C8F231C-CD31-4D7A-A079-510FF1978DA1}" destId="{B1AFEEF2-3F71-4E57-87C8-547E303B1FA0}" srcOrd="12" destOrd="0" presId="urn:microsoft.com/office/officeart/2008/layout/AscendingPictureAccentProcess"/>
    <dgm:cxn modelId="{C0B55C67-1512-4AE1-AF95-8C301EA9E22F}" type="presParOf" srcId="{4C8F231C-CD31-4D7A-A079-510FF1978DA1}" destId="{B305B554-6890-4BEF-8626-BF176FE4C7F7}" srcOrd="13" destOrd="0" presId="urn:microsoft.com/office/officeart/2008/layout/AscendingPictureAccentProcess"/>
    <dgm:cxn modelId="{B5DB1AB3-EA88-4BC2-8553-041B02744B97}" type="presParOf" srcId="{4C8F231C-CD31-4D7A-A079-510FF1978DA1}" destId="{B2D33C35-34EC-43C8-88E6-E12ADB5A2664}" srcOrd="14" destOrd="0" presId="urn:microsoft.com/office/officeart/2008/layout/AscendingPictureAccentProcess"/>
    <dgm:cxn modelId="{0BE9741F-0575-4FDE-B310-3A8CDA25BE20}" type="presParOf" srcId="{B2D33C35-34EC-43C8-88E6-E12ADB5A2664}" destId="{0DB3E30A-E6C3-4C48-B635-1E5E6CEFEF0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272958A-94C3-4561-91D7-0F8AB660EA2F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68830-734A-4990-A1A8-62891E69ACAA}">
      <dgm:prSet phldrT="[Text]"/>
      <dgm:spPr/>
      <dgm:t>
        <a:bodyPr/>
        <a:lstStyle/>
        <a:p>
          <a:r>
            <a:rPr lang="en-US" dirty="0" smtClean="0"/>
            <a:t>SIDBI + Govt</a:t>
          </a:r>
          <a:endParaRPr lang="en-US" dirty="0"/>
        </a:p>
      </dgm:t>
    </dgm:pt>
    <dgm:pt modelId="{4AA7F8C6-E6AE-4A35-B9D8-F89462F056CE}" type="parTrans" cxnId="{A52CED5C-DA06-4ECB-85FD-1E5B7C8B428E}">
      <dgm:prSet/>
      <dgm:spPr/>
      <dgm:t>
        <a:bodyPr/>
        <a:lstStyle/>
        <a:p>
          <a:endParaRPr lang="en-US"/>
        </a:p>
      </dgm:t>
    </dgm:pt>
    <dgm:pt modelId="{905E55B1-30C1-4921-8CBF-A63B52117A71}" type="sibTrans" cxnId="{A52CED5C-DA06-4ECB-85FD-1E5B7C8B428E}">
      <dgm:prSet/>
      <dgm:spPr/>
      <dgm:t>
        <a:bodyPr/>
        <a:lstStyle/>
        <a:p>
          <a:endParaRPr lang="en-US"/>
        </a:p>
      </dgm:t>
    </dgm:pt>
    <dgm:pt modelId="{0D493EBA-CEF3-4648-9073-318D0D3D8514}">
      <dgm:prSet/>
      <dgm:spPr/>
      <dgm:t>
        <a:bodyPr/>
        <a:lstStyle/>
        <a:p>
          <a:r>
            <a:rPr lang="en-US" dirty="0" smtClean="0"/>
            <a:t>Dept.  of </a:t>
          </a:r>
          <a:br>
            <a:rPr lang="en-US" dirty="0" smtClean="0"/>
          </a:br>
          <a:r>
            <a:rPr lang="en-US" dirty="0" smtClean="0"/>
            <a:t>Financial services</a:t>
          </a:r>
          <a:endParaRPr lang="en-US" dirty="0"/>
        </a:p>
      </dgm:t>
    </dgm:pt>
    <dgm:pt modelId="{E14377C4-3373-4F17-A4C2-E11EF7D4FD80}" type="parTrans" cxnId="{2185CC28-738D-440D-AEBF-F53DB3F482F3}">
      <dgm:prSet/>
      <dgm:spPr/>
      <dgm:t>
        <a:bodyPr/>
        <a:lstStyle/>
        <a:p>
          <a:endParaRPr lang="en-US"/>
        </a:p>
      </dgm:t>
    </dgm:pt>
    <dgm:pt modelId="{25CD0AFE-613A-45CF-A0CE-72F350ECAC3E}" type="sibTrans" cxnId="{2185CC28-738D-440D-AEBF-F53DB3F482F3}">
      <dgm:prSet/>
      <dgm:spPr/>
      <dgm:t>
        <a:bodyPr/>
        <a:lstStyle/>
        <a:p>
          <a:endParaRPr lang="en-US"/>
        </a:p>
      </dgm:t>
    </dgm:pt>
    <dgm:pt modelId="{A57252D3-105E-4C7C-B619-92ACE4B7541E}">
      <dgm:prSet/>
      <dgm:spPr/>
      <dgm:t>
        <a:bodyPr/>
        <a:lstStyle/>
        <a:p>
          <a:r>
            <a:rPr lang="en-US" dirty="0" smtClean="0"/>
            <a:t>National Credit Guarantee Trustee Company (NCGTC)</a:t>
          </a:r>
          <a:endParaRPr lang="en-US" dirty="0"/>
        </a:p>
      </dgm:t>
    </dgm:pt>
    <dgm:pt modelId="{C94133BD-0AD6-4DC2-992A-F44505E74ED5}" type="parTrans" cxnId="{6417AEA4-E17A-4898-9536-483FAFFF2157}">
      <dgm:prSet/>
      <dgm:spPr/>
      <dgm:t>
        <a:bodyPr/>
        <a:lstStyle/>
        <a:p>
          <a:endParaRPr lang="en-US"/>
        </a:p>
      </dgm:t>
    </dgm:pt>
    <dgm:pt modelId="{CF0725BF-4B5E-4F72-8434-F1477C8581A7}" type="sibTrans" cxnId="{6417AEA4-E17A-4898-9536-483FAFFF2157}">
      <dgm:prSet/>
      <dgm:spPr/>
      <dgm:t>
        <a:bodyPr/>
        <a:lstStyle/>
        <a:p>
          <a:endParaRPr lang="en-US"/>
        </a:p>
      </dgm:t>
    </dgm:pt>
    <dgm:pt modelId="{B610BDA7-3016-4839-9F74-9059FC0C0120}">
      <dgm:prSet/>
      <dgm:spPr/>
      <dgm:t>
        <a:bodyPr/>
        <a:lstStyle/>
        <a:p>
          <a:r>
            <a:rPr lang="en-US" dirty="0" smtClean="0"/>
            <a:t>Skill development loans</a:t>
          </a:r>
          <a:br>
            <a:rPr lang="en-US" dirty="0" smtClean="0"/>
          </a:br>
          <a:r>
            <a:rPr lang="en-US" dirty="0" smtClean="0"/>
            <a:t>Stand up India</a:t>
          </a:r>
          <a:endParaRPr lang="en-US" dirty="0"/>
        </a:p>
      </dgm:t>
    </dgm:pt>
    <dgm:pt modelId="{BBFB69BA-79E0-4A9F-A9E8-D44B4267A696}" type="parTrans" cxnId="{AF542824-3A7A-4D10-A809-5BCF4049705B}">
      <dgm:prSet/>
      <dgm:spPr/>
      <dgm:t>
        <a:bodyPr/>
        <a:lstStyle/>
        <a:p>
          <a:endParaRPr lang="en-US"/>
        </a:p>
      </dgm:t>
    </dgm:pt>
    <dgm:pt modelId="{03F8A3D4-D1BC-46EE-853E-DB22328B2F1B}" type="sibTrans" cxnId="{AF542824-3A7A-4D10-A809-5BCF4049705B}">
      <dgm:prSet/>
      <dgm:spPr/>
      <dgm:t>
        <a:bodyPr/>
        <a:lstStyle/>
        <a:p>
          <a:endParaRPr lang="en-US"/>
        </a:p>
      </dgm:t>
    </dgm:pt>
    <dgm:pt modelId="{23FF9649-6D3D-4BA6-888C-B7C5E96A2162}">
      <dgm:prSet/>
      <dgm:spPr/>
      <dgm:t>
        <a:bodyPr/>
        <a:lstStyle/>
        <a:p>
          <a:r>
            <a:rPr lang="en-US" dirty="0" smtClean="0"/>
            <a:t>Credit Guarantee Fund Scheme for Educational Loans (CGSEL)</a:t>
          </a:r>
          <a:endParaRPr lang="en-US" dirty="0"/>
        </a:p>
      </dgm:t>
    </dgm:pt>
    <dgm:pt modelId="{5C2F05E5-F2F8-406F-94E4-9D7800E6746B}" type="parTrans" cxnId="{D18B7A2C-99E0-4AD5-97B8-C0D9F9735A65}">
      <dgm:prSet/>
      <dgm:spPr/>
      <dgm:t>
        <a:bodyPr/>
        <a:lstStyle/>
        <a:p>
          <a:endParaRPr lang="en-US"/>
        </a:p>
      </dgm:t>
    </dgm:pt>
    <dgm:pt modelId="{914C7FD1-9641-44F9-A0D2-1B8488E8B5F9}" type="sibTrans" cxnId="{D18B7A2C-99E0-4AD5-97B8-C0D9F9735A65}">
      <dgm:prSet/>
      <dgm:spPr/>
      <dgm:t>
        <a:bodyPr/>
        <a:lstStyle/>
        <a:p>
          <a:endParaRPr lang="en-US"/>
        </a:p>
      </dgm:t>
    </dgm:pt>
    <dgm:pt modelId="{AD82AB31-541C-4619-8C92-801FFA1AE48C}">
      <dgm:prSet phldrT="[Text]"/>
      <dgm:spPr/>
      <dgm:t>
        <a:bodyPr/>
        <a:lstStyle/>
        <a:p>
          <a:r>
            <a:rPr lang="en-US" dirty="0" smtClean="0"/>
            <a:t>Credit Guarantee Fund Trust for Micro and Small Enterprises (CGTMSE)- 2000 </a:t>
          </a:r>
          <a:endParaRPr lang="en-US" dirty="0"/>
        </a:p>
      </dgm:t>
    </dgm:pt>
    <dgm:pt modelId="{57B18565-AC50-455A-9B75-C43EE472AF92}" type="parTrans" cxnId="{0C147191-9A5A-4F32-A112-DD1514BF8B3B}">
      <dgm:prSet/>
      <dgm:spPr/>
      <dgm:t>
        <a:bodyPr/>
        <a:lstStyle/>
        <a:p>
          <a:endParaRPr lang="en-US"/>
        </a:p>
      </dgm:t>
    </dgm:pt>
    <dgm:pt modelId="{3791CB56-17C3-46F5-AA89-F9CBC9BF80E3}" type="sibTrans" cxnId="{0C147191-9A5A-4F32-A112-DD1514BF8B3B}">
      <dgm:prSet/>
      <dgm:spPr/>
      <dgm:t>
        <a:bodyPr/>
        <a:lstStyle/>
        <a:p>
          <a:endParaRPr lang="en-US"/>
        </a:p>
      </dgm:t>
    </dgm:pt>
    <dgm:pt modelId="{28D5E3FD-7BBD-47FF-AE29-FA7AB3CA96EB}">
      <dgm:prSet/>
      <dgm:spPr/>
      <dgm:t>
        <a:bodyPr/>
        <a:lstStyle/>
        <a:p>
          <a:r>
            <a:rPr lang="en-US" dirty="0" smtClean="0"/>
            <a:t>MUDRA Loans</a:t>
          </a:r>
          <a:endParaRPr lang="en-US" dirty="0"/>
        </a:p>
      </dgm:t>
    </dgm:pt>
    <dgm:pt modelId="{DED8A38B-4701-45D6-BAEC-88E40D3F445E}" type="parTrans" cxnId="{EE1AB109-2DB9-4ED2-9BA9-5B8E23492B08}">
      <dgm:prSet/>
      <dgm:spPr/>
      <dgm:t>
        <a:bodyPr/>
        <a:lstStyle/>
        <a:p>
          <a:endParaRPr lang="en-US"/>
        </a:p>
      </dgm:t>
    </dgm:pt>
    <dgm:pt modelId="{CA84C0AC-0094-46AB-87D3-15FCB6637C46}" type="sibTrans" cxnId="{EE1AB109-2DB9-4ED2-9BA9-5B8E23492B08}">
      <dgm:prSet/>
      <dgm:spPr/>
      <dgm:t>
        <a:bodyPr/>
        <a:lstStyle/>
        <a:p>
          <a:endParaRPr lang="en-US"/>
        </a:p>
      </dgm:t>
    </dgm:pt>
    <dgm:pt modelId="{A7EE195A-224F-4266-B71C-80B3AAB4669F}">
      <dgm:prSet/>
      <dgm:spPr/>
      <dgm:t>
        <a:bodyPr/>
        <a:lstStyle/>
        <a:p>
          <a:r>
            <a:rPr lang="en-US" dirty="0" smtClean="0"/>
            <a:t>Commerce Ministry</a:t>
          </a:r>
          <a:endParaRPr lang="en-US" dirty="0"/>
        </a:p>
      </dgm:t>
    </dgm:pt>
    <dgm:pt modelId="{521F5B41-1A8C-4F0B-8055-6CBCCEE32730}" type="parTrans" cxnId="{54A5722D-3DE1-4F1A-9734-1416EFD5C749}">
      <dgm:prSet/>
      <dgm:spPr/>
      <dgm:t>
        <a:bodyPr/>
        <a:lstStyle/>
        <a:p>
          <a:endParaRPr lang="en-US"/>
        </a:p>
      </dgm:t>
    </dgm:pt>
    <dgm:pt modelId="{668BF35B-22DA-4E55-A29F-B1B0CEBA79D6}" type="sibTrans" cxnId="{54A5722D-3DE1-4F1A-9734-1416EFD5C749}">
      <dgm:prSet/>
      <dgm:spPr/>
      <dgm:t>
        <a:bodyPr/>
        <a:lstStyle/>
        <a:p>
          <a:endParaRPr lang="en-US"/>
        </a:p>
      </dgm:t>
    </dgm:pt>
    <dgm:pt modelId="{E123F262-0364-47D7-A531-444C30DAD61E}">
      <dgm:prSet/>
      <dgm:spPr/>
      <dgm:t>
        <a:bodyPr/>
        <a:lstStyle/>
        <a:p>
          <a:r>
            <a:rPr lang="en-US" dirty="0" smtClean="0"/>
            <a:t>Export Credit Guarantee Corporation of India fund </a:t>
          </a:r>
          <a:endParaRPr lang="en-US" dirty="0"/>
        </a:p>
      </dgm:t>
    </dgm:pt>
    <dgm:pt modelId="{47CAA09C-B2B6-4A38-BA96-9C02AB3342CA}" type="parTrans" cxnId="{B92526B7-4CCC-40C4-8D31-9E6CE8DA7B02}">
      <dgm:prSet/>
      <dgm:spPr/>
      <dgm:t>
        <a:bodyPr/>
        <a:lstStyle/>
        <a:p>
          <a:endParaRPr lang="en-US"/>
        </a:p>
      </dgm:t>
    </dgm:pt>
    <dgm:pt modelId="{95BB123A-21AD-4375-9B8D-4036510FC83A}" type="sibTrans" cxnId="{B92526B7-4CCC-40C4-8D31-9E6CE8DA7B02}">
      <dgm:prSet/>
      <dgm:spPr/>
      <dgm:t>
        <a:bodyPr/>
        <a:lstStyle/>
        <a:p>
          <a:endParaRPr lang="en-US"/>
        </a:p>
      </dgm:t>
    </dgm:pt>
    <dgm:pt modelId="{04738A05-7213-4D1C-9E97-BBF2F6EA2895}">
      <dgm:prSet/>
      <dgm:spPr/>
      <dgm:t>
        <a:bodyPr/>
        <a:lstStyle/>
        <a:p>
          <a:r>
            <a:rPr lang="en-US" smtClean="0"/>
            <a:t>ECGC </a:t>
          </a:r>
          <a:r>
            <a:rPr lang="en-US" dirty="0" smtClean="0"/>
            <a:t>ltd.</a:t>
          </a:r>
          <a:endParaRPr lang="en-US" dirty="0"/>
        </a:p>
      </dgm:t>
    </dgm:pt>
    <dgm:pt modelId="{DA06B29E-55BB-48F0-B09B-203D2812CC0C}" type="parTrans" cxnId="{1F9CB3AB-3AC0-4820-BE40-63C235EE9783}">
      <dgm:prSet/>
      <dgm:spPr/>
      <dgm:t>
        <a:bodyPr/>
        <a:lstStyle/>
        <a:p>
          <a:endParaRPr lang="en-US"/>
        </a:p>
      </dgm:t>
    </dgm:pt>
    <dgm:pt modelId="{DBB7C864-FB2C-4B94-90BE-863FD6F945E8}" type="sibTrans" cxnId="{1F9CB3AB-3AC0-4820-BE40-63C235EE9783}">
      <dgm:prSet/>
      <dgm:spPr/>
      <dgm:t>
        <a:bodyPr/>
        <a:lstStyle/>
        <a:p>
          <a:endParaRPr lang="en-US"/>
        </a:p>
      </dgm:t>
    </dgm:pt>
    <dgm:pt modelId="{99376397-A44F-447C-B473-255301EF710D}" type="pres">
      <dgm:prSet presAssocID="{1272958A-94C3-4561-91D7-0F8AB660EA2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BCB3E76-E3C5-41FE-A23E-BBDB077655FA}" type="pres">
      <dgm:prSet presAssocID="{C8668830-734A-4990-A1A8-62891E69ACAA}" presName="thickLine" presStyleLbl="alignNode1" presStyleIdx="0" presStyleCnt="3"/>
      <dgm:spPr/>
    </dgm:pt>
    <dgm:pt modelId="{8039C498-E8F0-4175-B5DE-A870B88FD791}" type="pres">
      <dgm:prSet presAssocID="{C8668830-734A-4990-A1A8-62891E69ACAA}" presName="horz1" presStyleCnt="0"/>
      <dgm:spPr/>
    </dgm:pt>
    <dgm:pt modelId="{86159CF6-A3DE-4760-8849-1CA6E2EE16A9}" type="pres">
      <dgm:prSet presAssocID="{C8668830-734A-4990-A1A8-62891E69ACAA}" presName="tx1" presStyleLbl="revTx" presStyleIdx="0" presStyleCnt="10"/>
      <dgm:spPr/>
      <dgm:t>
        <a:bodyPr/>
        <a:lstStyle/>
        <a:p>
          <a:endParaRPr lang="en-US"/>
        </a:p>
      </dgm:t>
    </dgm:pt>
    <dgm:pt modelId="{3D9A4F70-1B9D-449E-A6FC-D36D22282DBA}" type="pres">
      <dgm:prSet presAssocID="{C8668830-734A-4990-A1A8-62891E69ACAA}" presName="vert1" presStyleCnt="0"/>
      <dgm:spPr/>
    </dgm:pt>
    <dgm:pt modelId="{2E966B0B-F8F7-4D38-8ACC-74D0E6D5F712}" type="pres">
      <dgm:prSet presAssocID="{AD82AB31-541C-4619-8C92-801FFA1AE48C}" presName="vertSpace2a" presStyleCnt="0"/>
      <dgm:spPr/>
    </dgm:pt>
    <dgm:pt modelId="{ADD63ECF-2584-4D31-8A89-0B5E97E91E65}" type="pres">
      <dgm:prSet presAssocID="{AD82AB31-541C-4619-8C92-801FFA1AE48C}" presName="horz2" presStyleCnt="0"/>
      <dgm:spPr/>
    </dgm:pt>
    <dgm:pt modelId="{48E9D673-4AC4-44DD-BC2B-98B84CC9945C}" type="pres">
      <dgm:prSet presAssocID="{AD82AB31-541C-4619-8C92-801FFA1AE48C}" presName="horzSpace2" presStyleCnt="0"/>
      <dgm:spPr/>
    </dgm:pt>
    <dgm:pt modelId="{AF7DD258-58A2-4057-8600-6B6DFE9286A4}" type="pres">
      <dgm:prSet presAssocID="{AD82AB31-541C-4619-8C92-801FFA1AE48C}" presName="tx2" presStyleLbl="revTx" presStyleIdx="1" presStyleCnt="10"/>
      <dgm:spPr/>
      <dgm:t>
        <a:bodyPr/>
        <a:lstStyle/>
        <a:p>
          <a:endParaRPr lang="en-US"/>
        </a:p>
      </dgm:t>
    </dgm:pt>
    <dgm:pt modelId="{ACAA3E58-1D0A-4804-9FDD-0F2C034DC1BE}" type="pres">
      <dgm:prSet presAssocID="{AD82AB31-541C-4619-8C92-801FFA1AE48C}" presName="vert2" presStyleCnt="0"/>
      <dgm:spPr/>
    </dgm:pt>
    <dgm:pt modelId="{7322D766-7958-4CEA-9AE9-0D25FB9579E3}" type="pres">
      <dgm:prSet presAssocID="{AD82AB31-541C-4619-8C92-801FFA1AE48C}" presName="thinLine2b" presStyleLbl="callout" presStyleIdx="0" presStyleCnt="5"/>
      <dgm:spPr/>
    </dgm:pt>
    <dgm:pt modelId="{3DD5E8B7-7085-492D-BC65-3620434986AF}" type="pres">
      <dgm:prSet presAssocID="{AD82AB31-541C-4619-8C92-801FFA1AE48C}" presName="vertSpace2b" presStyleCnt="0"/>
      <dgm:spPr/>
    </dgm:pt>
    <dgm:pt modelId="{DCB8E6BB-1FC3-4F5E-84EE-70C7E68FD9AC}" type="pres">
      <dgm:prSet presAssocID="{0D493EBA-CEF3-4648-9073-318D0D3D8514}" presName="thickLine" presStyleLbl="alignNode1" presStyleIdx="1" presStyleCnt="3"/>
      <dgm:spPr/>
    </dgm:pt>
    <dgm:pt modelId="{01587044-F8FF-495A-9FDF-7627D18E75DC}" type="pres">
      <dgm:prSet presAssocID="{0D493EBA-CEF3-4648-9073-318D0D3D8514}" presName="horz1" presStyleCnt="0"/>
      <dgm:spPr/>
    </dgm:pt>
    <dgm:pt modelId="{1EC6C865-A860-48FB-BB91-AEAF3A0E2BCD}" type="pres">
      <dgm:prSet presAssocID="{0D493EBA-CEF3-4648-9073-318D0D3D8514}" presName="tx1" presStyleLbl="revTx" presStyleIdx="2" presStyleCnt="10"/>
      <dgm:spPr/>
      <dgm:t>
        <a:bodyPr/>
        <a:lstStyle/>
        <a:p>
          <a:endParaRPr lang="en-US"/>
        </a:p>
      </dgm:t>
    </dgm:pt>
    <dgm:pt modelId="{3DF562D3-6368-491E-B02F-2810D4330541}" type="pres">
      <dgm:prSet presAssocID="{0D493EBA-CEF3-4648-9073-318D0D3D8514}" presName="vert1" presStyleCnt="0"/>
      <dgm:spPr/>
    </dgm:pt>
    <dgm:pt modelId="{E2B390AF-7E69-465A-9DFA-FEEA0660517A}" type="pres">
      <dgm:prSet presAssocID="{A57252D3-105E-4C7C-B619-92ACE4B7541E}" presName="vertSpace2a" presStyleCnt="0"/>
      <dgm:spPr/>
    </dgm:pt>
    <dgm:pt modelId="{7CA7A667-D476-46A3-B9C1-AB89F17B8573}" type="pres">
      <dgm:prSet presAssocID="{A57252D3-105E-4C7C-B619-92ACE4B7541E}" presName="horz2" presStyleCnt="0"/>
      <dgm:spPr/>
    </dgm:pt>
    <dgm:pt modelId="{828AE2AF-B3D8-4792-B70F-43F8BA1E856D}" type="pres">
      <dgm:prSet presAssocID="{A57252D3-105E-4C7C-B619-92ACE4B7541E}" presName="horzSpace2" presStyleCnt="0"/>
      <dgm:spPr/>
    </dgm:pt>
    <dgm:pt modelId="{58CAB7A1-80C6-4EE9-A0AB-B4D5C75371F5}" type="pres">
      <dgm:prSet presAssocID="{A57252D3-105E-4C7C-B619-92ACE4B7541E}" presName="tx2" presStyleLbl="revTx" presStyleIdx="3" presStyleCnt="10"/>
      <dgm:spPr/>
      <dgm:t>
        <a:bodyPr/>
        <a:lstStyle/>
        <a:p>
          <a:endParaRPr lang="en-US"/>
        </a:p>
      </dgm:t>
    </dgm:pt>
    <dgm:pt modelId="{2DA26CA1-F58C-4A2F-B288-7AD6A4CFABBF}" type="pres">
      <dgm:prSet presAssocID="{A57252D3-105E-4C7C-B619-92ACE4B7541E}" presName="vert2" presStyleCnt="0"/>
      <dgm:spPr/>
    </dgm:pt>
    <dgm:pt modelId="{0FB314EF-0DCA-4978-A141-EB82AFF61463}" type="pres">
      <dgm:prSet presAssocID="{28D5E3FD-7BBD-47FF-AE29-FA7AB3CA96EB}" presName="horz3" presStyleCnt="0"/>
      <dgm:spPr/>
    </dgm:pt>
    <dgm:pt modelId="{B3B244A2-F392-4EC9-AF8F-FB5E262979F1}" type="pres">
      <dgm:prSet presAssocID="{28D5E3FD-7BBD-47FF-AE29-FA7AB3CA96EB}" presName="horzSpace3" presStyleCnt="0"/>
      <dgm:spPr/>
    </dgm:pt>
    <dgm:pt modelId="{625EB303-5E28-44AC-B1A8-6BCE2893D23A}" type="pres">
      <dgm:prSet presAssocID="{28D5E3FD-7BBD-47FF-AE29-FA7AB3CA96EB}" presName="tx3" presStyleLbl="revTx" presStyleIdx="4" presStyleCnt="10"/>
      <dgm:spPr/>
      <dgm:t>
        <a:bodyPr/>
        <a:lstStyle/>
        <a:p>
          <a:endParaRPr lang="en-US"/>
        </a:p>
      </dgm:t>
    </dgm:pt>
    <dgm:pt modelId="{A50BBA77-1E36-43F8-B3A4-A38099AA44DE}" type="pres">
      <dgm:prSet presAssocID="{28D5E3FD-7BBD-47FF-AE29-FA7AB3CA96EB}" presName="vert3" presStyleCnt="0"/>
      <dgm:spPr/>
    </dgm:pt>
    <dgm:pt modelId="{6685D72C-E37A-4587-97C7-EF97FBFFB23C}" type="pres">
      <dgm:prSet presAssocID="{CA84C0AC-0094-46AB-87D3-15FCB6637C46}" presName="thinLine3" presStyleLbl="callout" presStyleIdx="1" presStyleCnt="5"/>
      <dgm:spPr/>
    </dgm:pt>
    <dgm:pt modelId="{0BDC9B8C-F892-437E-8FB6-9A55FCD2FAD5}" type="pres">
      <dgm:prSet presAssocID="{B610BDA7-3016-4839-9F74-9059FC0C0120}" presName="horz3" presStyleCnt="0"/>
      <dgm:spPr/>
    </dgm:pt>
    <dgm:pt modelId="{1454250D-7066-45D1-A484-9B10D5A84A96}" type="pres">
      <dgm:prSet presAssocID="{B610BDA7-3016-4839-9F74-9059FC0C0120}" presName="horzSpace3" presStyleCnt="0"/>
      <dgm:spPr/>
    </dgm:pt>
    <dgm:pt modelId="{17B74674-2C06-4D1B-A150-3AD4ACFCAA2B}" type="pres">
      <dgm:prSet presAssocID="{B610BDA7-3016-4839-9F74-9059FC0C0120}" presName="tx3" presStyleLbl="revTx" presStyleIdx="5" presStyleCnt="10"/>
      <dgm:spPr/>
      <dgm:t>
        <a:bodyPr/>
        <a:lstStyle/>
        <a:p>
          <a:endParaRPr lang="en-US"/>
        </a:p>
      </dgm:t>
    </dgm:pt>
    <dgm:pt modelId="{B2F09BB1-48DB-4A7F-B334-2C8E768E3116}" type="pres">
      <dgm:prSet presAssocID="{B610BDA7-3016-4839-9F74-9059FC0C0120}" presName="vert3" presStyleCnt="0"/>
      <dgm:spPr/>
    </dgm:pt>
    <dgm:pt modelId="{15A68D78-EFAE-4653-9060-AA08432937FE}" type="pres">
      <dgm:prSet presAssocID="{03F8A3D4-D1BC-46EE-853E-DB22328B2F1B}" presName="thinLine3" presStyleLbl="callout" presStyleIdx="2" presStyleCnt="5"/>
      <dgm:spPr/>
    </dgm:pt>
    <dgm:pt modelId="{077A9358-113A-4C2D-B20C-FACD80ABDC97}" type="pres">
      <dgm:prSet presAssocID="{23FF9649-6D3D-4BA6-888C-B7C5E96A2162}" presName="horz3" presStyleCnt="0"/>
      <dgm:spPr/>
    </dgm:pt>
    <dgm:pt modelId="{2883325F-0567-4BEF-B9C6-744E8340FF6B}" type="pres">
      <dgm:prSet presAssocID="{23FF9649-6D3D-4BA6-888C-B7C5E96A2162}" presName="horzSpace3" presStyleCnt="0"/>
      <dgm:spPr/>
    </dgm:pt>
    <dgm:pt modelId="{52F81F21-2915-4D9E-A8B7-6AA1DF54CB85}" type="pres">
      <dgm:prSet presAssocID="{23FF9649-6D3D-4BA6-888C-B7C5E96A2162}" presName="tx3" presStyleLbl="revTx" presStyleIdx="6" presStyleCnt="10"/>
      <dgm:spPr/>
      <dgm:t>
        <a:bodyPr/>
        <a:lstStyle/>
        <a:p>
          <a:endParaRPr lang="en-US"/>
        </a:p>
      </dgm:t>
    </dgm:pt>
    <dgm:pt modelId="{E552643A-8055-45F9-9A51-65BBF2E1A84F}" type="pres">
      <dgm:prSet presAssocID="{23FF9649-6D3D-4BA6-888C-B7C5E96A2162}" presName="vert3" presStyleCnt="0"/>
      <dgm:spPr/>
    </dgm:pt>
    <dgm:pt modelId="{4E272FEF-6896-4E79-86E4-C085B6C499B4}" type="pres">
      <dgm:prSet presAssocID="{A57252D3-105E-4C7C-B619-92ACE4B7541E}" presName="thinLine2b" presStyleLbl="callout" presStyleIdx="3" presStyleCnt="5"/>
      <dgm:spPr/>
    </dgm:pt>
    <dgm:pt modelId="{4AD20831-1208-4399-AA95-4289F87AE197}" type="pres">
      <dgm:prSet presAssocID="{A57252D3-105E-4C7C-B619-92ACE4B7541E}" presName="vertSpace2b" presStyleCnt="0"/>
      <dgm:spPr/>
    </dgm:pt>
    <dgm:pt modelId="{CB2A691E-2C5A-4BA0-A3E7-DB42BD837A0C}" type="pres">
      <dgm:prSet presAssocID="{A7EE195A-224F-4266-B71C-80B3AAB4669F}" presName="thickLine" presStyleLbl="alignNode1" presStyleIdx="2" presStyleCnt="3"/>
      <dgm:spPr/>
    </dgm:pt>
    <dgm:pt modelId="{E455443B-3947-454F-89B4-E4252CC9BE48}" type="pres">
      <dgm:prSet presAssocID="{A7EE195A-224F-4266-B71C-80B3AAB4669F}" presName="horz1" presStyleCnt="0"/>
      <dgm:spPr/>
    </dgm:pt>
    <dgm:pt modelId="{1B2FA634-0772-4D68-961B-FA7F4782E997}" type="pres">
      <dgm:prSet presAssocID="{A7EE195A-224F-4266-B71C-80B3AAB4669F}" presName="tx1" presStyleLbl="revTx" presStyleIdx="7" presStyleCnt="10"/>
      <dgm:spPr/>
      <dgm:t>
        <a:bodyPr/>
        <a:lstStyle/>
        <a:p>
          <a:endParaRPr lang="en-US"/>
        </a:p>
      </dgm:t>
    </dgm:pt>
    <dgm:pt modelId="{9B8F56A0-D4C5-4C60-96BC-DBB362EC89DF}" type="pres">
      <dgm:prSet presAssocID="{A7EE195A-224F-4266-B71C-80B3AAB4669F}" presName="vert1" presStyleCnt="0"/>
      <dgm:spPr/>
    </dgm:pt>
    <dgm:pt modelId="{99219BF8-49D0-4ABD-84DD-B83FCDFC2A42}" type="pres">
      <dgm:prSet presAssocID="{04738A05-7213-4D1C-9E97-BBF2F6EA2895}" presName="vertSpace2a" presStyleCnt="0"/>
      <dgm:spPr/>
    </dgm:pt>
    <dgm:pt modelId="{36D6B2AE-F732-44BC-974F-002A32EC12FE}" type="pres">
      <dgm:prSet presAssocID="{04738A05-7213-4D1C-9E97-BBF2F6EA2895}" presName="horz2" presStyleCnt="0"/>
      <dgm:spPr/>
    </dgm:pt>
    <dgm:pt modelId="{B338B3B5-5015-44B3-A51E-CBC0C29D4E54}" type="pres">
      <dgm:prSet presAssocID="{04738A05-7213-4D1C-9E97-BBF2F6EA2895}" presName="horzSpace2" presStyleCnt="0"/>
      <dgm:spPr/>
    </dgm:pt>
    <dgm:pt modelId="{05E89923-FE95-4307-91F8-3658017EC7D2}" type="pres">
      <dgm:prSet presAssocID="{04738A05-7213-4D1C-9E97-BBF2F6EA2895}" presName="tx2" presStyleLbl="revTx" presStyleIdx="8" presStyleCnt="10"/>
      <dgm:spPr/>
      <dgm:t>
        <a:bodyPr/>
        <a:lstStyle/>
        <a:p>
          <a:endParaRPr lang="en-US"/>
        </a:p>
      </dgm:t>
    </dgm:pt>
    <dgm:pt modelId="{5F1A5730-5881-46E6-847D-8D709E84F9A0}" type="pres">
      <dgm:prSet presAssocID="{04738A05-7213-4D1C-9E97-BBF2F6EA2895}" presName="vert2" presStyleCnt="0"/>
      <dgm:spPr/>
    </dgm:pt>
    <dgm:pt modelId="{5E59A40D-A909-4AAC-96C1-C7FFA6CEC8B4}" type="pres">
      <dgm:prSet presAssocID="{E123F262-0364-47D7-A531-444C30DAD61E}" presName="horz3" presStyleCnt="0"/>
      <dgm:spPr/>
    </dgm:pt>
    <dgm:pt modelId="{CEF40F80-D496-4A9C-887C-51CA2702831F}" type="pres">
      <dgm:prSet presAssocID="{E123F262-0364-47D7-A531-444C30DAD61E}" presName="horzSpace3" presStyleCnt="0"/>
      <dgm:spPr/>
    </dgm:pt>
    <dgm:pt modelId="{58F8D51A-4824-4424-A8CB-7BEB3E969170}" type="pres">
      <dgm:prSet presAssocID="{E123F262-0364-47D7-A531-444C30DAD61E}" presName="tx3" presStyleLbl="revTx" presStyleIdx="9" presStyleCnt="10"/>
      <dgm:spPr/>
      <dgm:t>
        <a:bodyPr/>
        <a:lstStyle/>
        <a:p>
          <a:endParaRPr lang="en-US"/>
        </a:p>
      </dgm:t>
    </dgm:pt>
    <dgm:pt modelId="{E39631B5-A2C3-448B-86C0-77A917A5913C}" type="pres">
      <dgm:prSet presAssocID="{E123F262-0364-47D7-A531-444C30DAD61E}" presName="vert3" presStyleCnt="0"/>
      <dgm:spPr/>
    </dgm:pt>
    <dgm:pt modelId="{9CFAF9F7-E7C2-4FBB-A96C-4A0CE16009E2}" type="pres">
      <dgm:prSet presAssocID="{04738A05-7213-4D1C-9E97-BBF2F6EA2895}" presName="thinLine2b" presStyleLbl="callout" presStyleIdx="4" presStyleCnt="5"/>
      <dgm:spPr/>
    </dgm:pt>
    <dgm:pt modelId="{AF654916-AC51-4B17-B745-1A89D8FA388E}" type="pres">
      <dgm:prSet presAssocID="{04738A05-7213-4D1C-9E97-BBF2F6EA2895}" presName="vertSpace2b" presStyleCnt="0"/>
      <dgm:spPr/>
    </dgm:pt>
  </dgm:ptLst>
  <dgm:cxnLst>
    <dgm:cxn modelId="{DF5F5482-F645-41AF-92A6-53CE03FFD607}" type="presOf" srcId="{1272958A-94C3-4561-91D7-0F8AB660EA2F}" destId="{99376397-A44F-447C-B473-255301EF710D}" srcOrd="0" destOrd="0" presId="urn:microsoft.com/office/officeart/2008/layout/LinedList"/>
    <dgm:cxn modelId="{EE1AB109-2DB9-4ED2-9BA9-5B8E23492B08}" srcId="{A57252D3-105E-4C7C-B619-92ACE4B7541E}" destId="{28D5E3FD-7BBD-47FF-AE29-FA7AB3CA96EB}" srcOrd="0" destOrd="0" parTransId="{DED8A38B-4701-45D6-BAEC-88E40D3F445E}" sibTransId="{CA84C0AC-0094-46AB-87D3-15FCB6637C46}"/>
    <dgm:cxn modelId="{31397AFE-36B9-4FA4-8E3A-247916C1D55F}" type="presOf" srcId="{0D493EBA-CEF3-4648-9073-318D0D3D8514}" destId="{1EC6C865-A860-48FB-BB91-AEAF3A0E2BCD}" srcOrd="0" destOrd="0" presId="urn:microsoft.com/office/officeart/2008/layout/LinedList"/>
    <dgm:cxn modelId="{A52CED5C-DA06-4ECB-85FD-1E5B7C8B428E}" srcId="{1272958A-94C3-4561-91D7-0F8AB660EA2F}" destId="{C8668830-734A-4990-A1A8-62891E69ACAA}" srcOrd="0" destOrd="0" parTransId="{4AA7F8C6-E6AE-4A35-B9D8-F89462F056CE}" sibTransId="{905E55B1-30C1-4921-8CBF-A63B52117A71}"/>
    <dgm:cxn modelId="{6417AEA4-E17A-4898-9536-483FAFFF2157}" srcId="{0D493EBA-CEF3-4648-9073-318D0D3D8514}" destId="{A57252D3-105E-4C7C-B619-92ACE4B7541E}" srcOrd="0" destOrd="0" parTransId="{C94133BD-0AD6-4DC2-992A-F44505E74ED5}" sibTransId="{CF0725BF-4B5E-4F72-8434-F1477C8581A7}"/>
    <dgm:cxn modelId="{D601D2F1-A0DB-49FF-BECD-6E04FE367A79}" type="presOf" srcId="{A7EE195A-224F-4266-B71C-80B3AAB4669F}" destId="{1B2FA634-0772-4D68-961B-FA7F4782E997}" srcOrd="0" destOrd="0" presId="urn:microsoft.com/office/officeart/2008/layout/LinedList"/>
    <dgm:cxn modelId="{01D6069B-9BF4-4D9E-8054-944F36E0175A}" type="presOf" srcId="{04738A05-7213-4D1C-9E97-BBF2F6EA2895}" destId="{05E89923-FE95-4307-91F8-3658017EC7D2}" srcOrd="0" destOrd="0" presId="urn:microsoft.com/office/officeart/2008/layout/LinedList"/>
    <dgm:cxn modelId="{1C319609-921C-4751-8FDC-E58F6BC16BA0}" type="presOf" srcId="{C8668830-734A-4990-A1A8-62891E69ACAA}" destId="{86159CF6-A3DE-4760-8849-1CA6E2EE16A9}" srcOrd="0" destOrd="0" presId="urn:microsoft.com/office/officeart/2008/layout/LinedList"/>
    <dgm:cxn modelId="{0C147191-9A5A-4F32-A112-DD1514BF8B3B}" srcId="{C8668830-734A-4990-A1A8-62891E69ACAA}" destId="{AD82AB31-541C-4619-8C92-801FFA1AE48C}" srcOrd="0" destOrd="0" parTransId="{57B18565-AC50-455A-9B75-C43EE472AF92}" sibTransId="{3791CB56-17C3-46F5-AA89-F9CBC9BF80E3}"/>
    <dgm:cxn modelId="{1F9CB3AB-3AC0-4820-BE40-63C235EE9783}" srcId="{A7EE195A-224F-4266-B71C-80B3AAB4669F}" destId="{04738A05-7213-4D1C-9E97-BBF2F6EA2895}" srcOrd="0" destOrd="0" parTransId="{DA06B29E-55BB-48F0-B09B-203D2812CC0C}" sibTransId="{DBB7C864-FB2C-4B94-90BE-863FD6F945E8}"/>
    <dgm:cxn modelId="{BE3A6D9E-EB8B-4BFB-A7B9-0A2570684A10}" type="presOf" srcId="{B610BDA7-3016-4839-9F74-9059FC0C0120}" destId="{17B74674-2C06-4D1B-A150-3AD4ACFCAA2B}" srcOrd="0" destOrd="0" presId="urn:microsoft.com/office/officeart/2008/layout/LinedList"/>
    <dgm:cxn modelId="{64B73550-4830-48C6-B947-0B10B2EF1040}" type="presOf" srcId="{28D5E3FD-7BBD-47FF-AE29-FA7AB3CA96EB}" destId="{625EB303-5E28-44AC-B1A8-6BCE2893D23A}" srcOrd="0" destOrd="0" presId="urn:microsoft.com/office/officeart/2008/layout/LinedList"/>
    <dgm:cxn modelId="{2185CC28-738D-440D-AEBF-F53DB3F482F3}" srcId="{1272958A-94C3-4561-91D7-0F8AB660EA2F}" destId="{0D493EBA-CEF3-4648-9073-318D0D3D8514}" srcOrd="1" destOrd="0" parTransId="{E14377C4-3373-4F17-A4C2-E11EF7D4FD80}" sibTransId="{25CD0AFE-613A-45CF-A0CE-72F350ECAC3E}"/>
    <dgm:cxn modelId="{B92526B7-4CCC-40C4-8D31-9E6CE8DA7B02}" srcId="{04738A05-7213-4D1C-9E97-BBF2F6EA2895}" destId="{E123F262-0364-47D7-A531-444C30DAD61E}" srcOrd="0" destOrd="0" parTransId="{47CAA09C-B2B6-4A38-BA96-9C02AB3342CA}" sibTransId="{95BB123A-21AD-4375-9B8D-4036510FC83A}"/>
    <dgm:cxn modelId="{4C4AEB19-10C1-480D-868B-B8FBDD5E7EC7}" type="presOf" srcId="{23FF9649-6D3D-4BA6-888C-B7C5E96A2162}" destId="{52F81F21-2915-4D9E-A8B7-6AA1DF54CB85}" srcOrd="0" destOrd="0" presId="urn:microsoft.com/office/officeart/2008/layout/LinedList"/>
    <dgm:cxn modelId="{D18B7A2C-99E0-4AD5-97B8-C0D9F9735A65}" srcId="{A57252D3-105E-4C7C-B619-92ACE4B7541E}" destId="{23FF9649-6D3D-4BA6-888C-B7C5E96A2162}" srcOrd="2" destOrd="0" parTransId="{5C2F05E5-F2F8-406F-94E4-9D7800E6746B}" sibTransId="{914C7FD1-9641-44F9-A0D2-1B8488E8B5F9}"/>
    <dgm:cxn modelId="{AF542824-3A7A-4D10-A809-5BCF4049705B}" srcId="{A57252D3-105E-4C7C-B619-92ACE4B7541E}" destId="{B610BDA7-3016-4839-9F74-9059FC0C0120}" srcOrd="1" destOrd="0" parTransId="{BBFB69BA-79E0-4A9F-A9E8-D44B4267A696}" sibTransId="{03F8A3D4-D1BC-46EE-853E-DB22328B2F1B}"/>
    <dgm:cxn modelId="{E14879C3-65C7-4168-8695-4C003A0B197B}" type="presOf" srcId="{A57252D3-105E-4C7C-B619-92ACE4B7541E}" destId="{58CAB7A1-80C6-4EE9-A0AB-B4D5C75371F5}" srcOrd="0" destOrd="0" presId="urn:microsoft.com/office/officeart/2008/layout/LinedList"/>
    <dgm:cxn modelId="{6CD2F1C1-138A-4FE7-B5DF-F293B4DA03F8}" type="presOf" srcId="{E123F262-0364-47D7-A531-444C30DAD61E}" destId="{58F8D51A-4824-4424-A8CB-7BEB3E969170}" srcOrd="0" destOrd="0" presId="urn:microsoft.com/office/officeart/2008/layout/LinedList"/>
    <dgm:cxn modelId="{54A5722D-3DE1-4F1A-9734-1416EFD5C749}" srcId="{1272958A-94C3-4561-91D7-0F8AB660EA2F}" destId="{A7EE195A-224F-4266-B71C-80B3AAB4669F}" srcOrd="2" destOrd="0" parTransId="{521F5B41-1A8C-4F0B-8055-6CBCCEE32730}" sibTransId="{668BF35B-22DA-4E55-A29F-B1B0CEBA79D6}"/>
    <dgm:cxn modelId="{FA9DBE21-34AD-4E4C-B1B2-E4E70B89B923}" type="presOf" srcId="{AD82AB31-541C-4619-8C92-801FFA1AE48C}" destId="{AF7DD258-58A2-4057-8600-6B6DFE9286A4}" srcOrd="0" destOrd="0" presId="urn:microsoft.com/office/officeart/2008/layout/LinedList"/>
    <dgm:cxn modelId="{F931AE62-00F4-44ED-A8F3-D2685C7453A1}" type="presParOf" srcId="{99376397-A44F-447C-B473-255301EF710D}" destId="{9BCB3E76-E3C5-41FE-A23E-BBDB077655FA}" srcOrd="0" destOrd="0" presId="urn:microsoft.com/office/officeart/2008/layout/LinedList"/>
    <dgm:cxn modelId="{BF6B2E61-B8C7-46EF-AFF2-FA3B06D5E221}" type="presParOf" srcId="{99376397-A44F-447C-B473-255301EF710D}" destId="{8039C498-E8F0-4175-B5DE-A870B88FD791}" srcOrd="1" destOrd="0" presId="urn:microsoft.com/office/officeart/2008/layout/LinedList"/>
    <dgm:cxn modelId="{153841E9-4D46-4E9B-BF30-AA1659F51CA7}" type="presParOf" srcId="{8039C498-E8F0-4175-B5DE-A870B88FD791}" destId="{86159CF6-A3DE-4760-8849-1CA6E2EE16A9}" srcOrd="0" destOrd="0" presId="urn:microsoft.com/office/officeart/2008/layout/LinedList"/>
    <dgm:cxn modelId="{383E1C9D-3CAB-4E9F-B771-BC5A91664713}" type="presParOf" srcId="{8039C498-E8F0-4175-B5DE-A870B88FD791}" destId="{3D9A4F70-1B9D-449E-A6FC-D36D22282DBA}" srcOrd="1" destOrd="0" presId="urn:microsoft.com/office/officeart/2008/layout/LinedList"/>
    <dgm:cxn modelId="{FB3A62F9-70A2-4F07-93CC-8FAE34AB75B6}" type="presParOf" srcId="{3D9A4F70-1B9D-449E-A6FC-D36D22282DBA}" destId="{2E966B0B-F8F7-4D38-8ACC-74D0E6D5F712}" srcOrd="0" destOrd="0" presId="urn:microsoft.com/office/officeart/2008/layout/LinedList"/>
    <dgm:cxn modelId="{A0857DBA-C650-4F7D-8D4D-5BE7404AC3B4}" type="presParOf" srcId="{3D9A4F70-1B9D-449E-A6FC-D36D22282DBA}" destId="{ADD63ECF-2584-4D31-8A89-0B5E97E91E65}" srcOrd="1" destOrd="0" presId="urn:microsoft.com/office/officeart/2008/layout/LinedList"/>
    <dgm:cxn modelId="{EF4AFDC7-AE51-47FB-BBFD-87BFAEE78537}" type="presParOf" srcId="{ADD63ECF-2584-4D31-8A89-0B5E97E91E65}" destId="{48E9D673-4AC4-44DD-BC2B-98B84CC9945C}" srcOrd="0" destOrd="0" presId="urn:microsoft.com/office/officeart/2008/layout/LinedList"/>
    <dgm:cxn modelId="{4A1C98D0-89E2-43EE-90CA-F1AC4113BA8E}" type="presParOf" srcId="{ADD63ECF-2584-4D31-8A89-0B5E97E91E65}" destId="{AF7DD258-58A2-4057-8600-6B6DFE9286A4}" srcOrd="1" destOrd="0" presId="urn:microsoft.com/office/officeart/2008/layout/LinedList"/>
    <dgm:cxn modelId="{DF024B15-1921-4EC1-9861-841ACA9F6194}" type="presParOf" srcId="{ADD63ECF-2584-4D31-8A89-0B5E97E91E65}" destId="{ACAA3E58-1D0A-4804-9FDD-0F2C034DC1BE}" srcOrd="2" destOrd="0" presId="urn:microsoft.com/office/officeart/2008/layout/LinedList"/>
    <dgm:cxn modelId="{76C9E292-899F-4204-BC5A-B64C3C192602}" type="presParOf" srcId="{3D9A4F70-1B9D-449E-A6FC-D36D22282DBA}" destId="{7322D766-7958-4CEA-9AE9-0D25FB9579E3}" srcOrd="2" destOrd="0" presId="urn:microsoft.com/office/officeart/2008/layout/LinedList"/>
    <dgm:cxn modelId="{2690B73B-F47B-4E16-BF9F-36FF6C46256A}" type="presParOf" srcId="{3D9A4F70-1B9D-449E-A6FC-D36D22282DBA}" destId="{3DD5E8B7-7085-492D-BC65-3620434986AF}" srcOrd="3" destOrd="0" presId="urn:microsoft.com/office/officeart/2008/layout/LinedList"/>
    <dgm:cxn modelId="{DB2FC863-523C-4D80-BC1F-6BB8A1B139A5}" type="presParOf" srcId="{99376397-A44F-447C-B473-255301EF710D}" destId="{DCB8E6BB-1FC3-4F5E-84EE-70C7E68FD9AC}" srcOrd="2" destOrd="0" presId="urn:microsoft.com/office/officeart/2008/layout/LinedList"/>
    <dgm:cxn modelId="{F436E088-197A-4E9F-A766-CB493B36C5BA}" type="presParOf" srcId="{99376397-A44F-447C-B473-255301EF710D}" destId="{01587044-F8FF-495A-9FDF-7627D18E75DC}" srcOrd="3" destOrd="0" presId="urn:microsoft.com/office/officeart/2008/layout/LinedList"/>
    <dgm:cxn modelId="{0EB757E3-B9BC-4883-AFFB-427410E35639}" type="presParOf" srcId="{01587044-F8FF-495A-9FDF-7627D18E75DC}" destId="{1EC6C865-A860-48FB-BB91-AEAF3A0E2BCD}" srcOrd="0" destOrd="0" presId="urn:microsoft.com/office/officeart/2008/layout/LinedList"/>
    <dgm:cxn modelId="{CBF14532-A753-4B20-BF6E-282A27796516}" type="presParOf" srcId="{01587044-F8FF-495A-9FDF-7627D18E75DC}" destId="{3DF562D3-6368-491E-B02F-2810D4330541}" srcOrd="1" destOrd="0" presId="urn:microsoft.com/office/officeart/2008/layout/LinedList"/>
    <dgm:cxn modelId="{C4829659-2896-49DF-80A7-F5DEDC55802C}" type="presParOf" srcId="{3DF562D3-6368-491E-B02F-2810D4330541}" destId="{E2B390AF-7E69-465A-9DFA-FEEA0660517A}" srcOrd="0" destOrd="0" presId="urn:microsoft.com/office/officeart/2008/layout/LinedList"/>
    <dgm:cxn modelId="{CCFEFE78-235F-4991-8E92-7D7E2AE80CDD}" type="presParOf" srcId="{3DF562D3-6368-491E-B02F-2810D4330541}" destId="{7CA7A667-D476-46A3-B9C1-AB89F17B8573}" srcOrd="1" destOrd="0" presId="urn:microsoft.com/office/officeart/2008/layout/LinedList"/>
    <dgm:cxn modelId="{1B238A5B-E415-4A08-B3A6-DC8B83369DB2}" type="presParOf" srcId="{7CA7A667-D476-46A3-B9C1-AB89F17B8573}" destId="{828AE2AF-B3D8-4792-B70F-43F8BA1E856D}" srcOrd="0" destOrd="0" presId="urn:microsoft.com/office/officeart/2008/layout/LinedList"/>
    <dgm:cxn modelId="{D6491709-C5D2-4665-A117-7044AB487A35}" type="presParOf" srcId="{7CA7A667-D476-46A3-B9C1-AB89F17B8573}" destId="{58CAB7A1-80C6-4EE9-A0AB-B4D5C75371F5}" srcOrd="1" destOrd="0" presId="urn:microsoft.com/office/officeart/2008/layout/LinedList"/>
    <dgm:cxn modelId="{A0827C09-F9A3-49EC-8B4A-B7E09C41A50D}" type="presParOf" srcId="{7CA7A667-D476-46A3-B9C1-AB89F17B8573}" destId="{2DA26CA1-F58C-4A2F-B288-7AD6A4CFABBF}" srcOrd="2" destOrd="0" presId="urn:microsoft.com/office/officeart/2008/layout/LinedList"/>
    <dgm:cxn modelId="{0FDF65EB-E8C3-4F2F-8DEA-D51235040D92}" type="presParOf" srcId="{2DA26CA1-F58C-4A2F-B288-7AD6A4CFABBF}" destId="{0FB314EF-0DCA-4978-A141-EB82AFF61463}" srcOrd="0" destOrd="0" presId="urn:microsoft.com/office/officeart/2008/layout/LinedList"/>
    <dgm:cxn modelId="{3AF1C0F3-1BA0-4AE3-964B-77CDB196C177}" type="presParOf" srcId="{0FB314EF-0DCA-4978-A141-EB82AFF61463}" destId="{B3B244A2-F392-4EC9-AF8F-FB5E262979F1}" srcOrd="0" destOrd="0" presId="urn:microsoft.com/office/officeart/2008/layout/LinedList"/>
    <dgm:cxn modelId="{F1129A79-0684-4D61-B006-2DF56422B2B1}" type="presParOf" srcId="{0FB314EF-0DCA-4978-A141-EB82AFF61463}" destId="{625EB303-5E28-44AC-B1A8-6BCE2893D23A}" srcOrd="1" destOrd="0" presId="urn:microsoft.com/office/officeart/2008/layout/LinedList"/>
    <dgm:cxn modelId="{3A9CB886-5491-44BB-933F-40FD9F4842A2}" type="presParOf" srcId="{0FB314EF-0DCA-4978-A141-EB82AFF61463}" destId="{A50BBA77-1E36-43F8-B3A4-A38099AA44DE}" srcOrd="2" destOrd="0" presId="urn:microsoft.com/office/officeart/2008/layout/LinedList"/>
    <dgm:cxn modelId="{1E7F13A4-B331-4CFF-B77C-D70AF12E73D0}" type="presParOf" srcId="{2DA26CA1-F58C-4A2F-B288-7AD6A4CFABBF}" destId="{6685D72C-E37A-4587-97C7-EF97FBFFB23C}" srcOrd="1" destOrd="0" presId="urn:microsoft.com/office/officeart/2008/layout/LinedList"/>
    <dgm:cxn modelId="{A9C0589D-DA22-41FE-8B35-D25139964F8D}" type="presParOf" srcId="{2DA26CA1-F58C-4A2F-B288-7AD6A4CFABBF}" destId="{0BDC9B8C-F892-437E-8FB6-9A55FCD2FAD5}" srcOrd="2" destOrd="0" presId="urn:microsoft.com/office/officeart/2008/layout/LinedList"/>
    <dgm:cxn modelId="{7E63A58C-69E9-49EE-9C5A-3AF161BA7C6A}" type="presParOf" srcId="{0BDC9B8C-F892-437E-8FB6-9A55FCD2FAD5}" destId="{1454250D-7066-45D1-A484-9B10D5A84A96}" srcOrd="0" destOrd="0" presId="urn:microsoft.com/office/officeart/2008/layout/LinedList"/>
    <dgm:cxn modelId="{34C9565C-A719-4CD3-9948-57AABEABE4DC}" type="presParOf" srcId="{0BDC9B8C-F892-437E-8FB6-9A55FCD2FAD5}" destId="{17B74674-2C06-4D1B-A150-3AD4ACFCAA2B}" srcOrd="1" destOrd="0" presId="urn:microsoft.com/office/officeart/2008/layout/LinedList"/>
    <dgm:cxn modelId="{C2EFD9AF-C24A-44CF-9F5B-12969AC818BF}" type="presParOf" srcId="{0BDC9B8C-F892-437E-8FB6-9A55FCD2FAD5}" destId="{B2F09BB1-48DB-4A7F-B334-2C8E768E3116}" srcOrd="2" destOrd="0" presId="urn:microsoft.com/office/officeart/2008/layout/LinedList"/>
    <dgm:cxn modelId="{FC168934-3766-499B-90C1-823B62C8F29C}" type="presParOf" srcId="{2DA26CA1-F58C-4A2F-B288-7AD6A4CFABBF}" destId="{15A68D78-EFAE-4653-9060-AA08432937FE}" srcOrd="3" destOrd="0" presId="urn:microsoft.com/office/officeart/2008/layout/LinedList"/>
    <dgm:cxn modelId="{82E8BAF5-5EC8-4DC7-9A52-5654EAD31184}" type="presParOf" srcId="{2DA26CA1-F58C-4A2F-B288-7AD6A4CFABBF}" destId="{077A9358-113A-4C2D-B20C-FACD80ABDC97}" srcOrd="4" destOrd="0" presId="urn:microsoft.com/office/officeart/2008/layout/LinedList"/>
    <dgm:cxn modelId="{76B43399-EF7A-4373-8290-DA458CF10DC7}" type="presParOf" srcId="{077A9358-113A-4C2D-B20C-FACD80ABDC97}" destId="{2883325F-0567-4BEF-B9C6-744E8340FF6B}" srcOrd="0" destOrd="0" presId="urn:microsoft.com/office/officeart/2008/layout/LinedList"/>
    <dgm:cxn modelId="{BB49FB07-54DF-43A8-AC44-7381FBADEDE0}" type="presParOf" srcId="{077A9358-113A-4C2D-B20C-FACD80ABDC97}" destId="{52F81F21-2915-4D9E-A8B7-6AA1DF54CB85}" srcOrd="1" destOrd="0" presId="urn:microsoft.com/office/officeart/2008/layout/LinedList"/>
    <dgm:cxn modelId="{E7DCE3E4-50D1-4006-ABFB-208384BA4EE3}" type="presParOf" srcId="{077A9358-113A-4C2D-B20C-FACD80ABDC97}" destId="{E552643A-8055-45F9-9A51-65BBF2E1A84F}" srcOrd="2" destOrd="0" presId="urn:microsoft.com/office/officeart/2008/layout/LinedList"/>
    <dgm:cxn modelId="{E840C6B6-96CA-40F7-B61E-470A6662A4F1}" type="presParOf" srcId="{3DF562D3-6368-491E-B02F-2810D4330541}" destId="{4E272FEF-6896-4E79-86E4-C085B6C499B4}" srcOrd="2" destOrd="0" presId="urn:microsoft.com/office/officeart/2008/layout/LinedList"/>
    <dgm:cxn modelId="{F27B4D86-F956-404D-9065-6245B850ED5A}" type="presParOf" srcId="{3DF562D3-6368-491E-B02F-2810D4330541}" destId="{4AD20831-1208-4399-AA95-4289F87AE197}" srcOrd="3" destOrd="0" presId="urn:microsoft.com/office/officeart/2008/layout/LinedList"/>
    <dgm:cxn modelId="{558909EA-60A6-4E93-8D5E-336D64912796}" type="presParOf" srcId="{99376397-A44F-447C-B473-255301EF710D}" destId="{CB2A691E-2C5A-4BA0-A3E7-DB42BD837A0C}" srcOrd="4" destOrd="0" presId="urn:microsoft.com/office/officeart/2008/layout/LinedList"/>
    <dgm:cxn modelId="{FA0891BF-71D9-40F8-A745-7797CA919BAA}" type="presParOf" srcId="{99376397-A44F-447C-B473-255301EF710D}" destId="{E455443B-3947-454F-89B4-E4252CC9BE48}" srcOrd="5" destOrd="0" presId="urn:microsoft.com/office/officeart/2008/layout/LinedList"/>
    <dgm:cxn modelId="{0453D1A1-3256-45B5-89D9-24A27EE89450}" type="presParOf" srcId="{E455443B-3947-454F-89B4-E4252CC9BE48}" destId="{1B2FA634-0772-4D68-961B-FA7F4782E997}" srcOrd="0" destOrd="0" presId="urn:microsoft.com/office/officeart/2008/layout/LinedList"/>
    <dgm:cxn modelId="{3F516EED-FDC0-4CA6-A9AE-990CB2ABA844}" type="presParOf" srcId="{E455443B-3947-454F-89B4-E4252CC9BE48}" destId="{9B8F56A0-D4C5-4C60-96BC-DBB362EC89DF}" srcOrd="1" destOrd="0" presId="urn:microsoft.com/office/officeart/2008/layout/LinedList"/>
    <dgm:cxn modelId="{0EDF3716-B17D-4142-93EF-71471773F5FE}" type="presParOf" srcId="{9B8F56A0-D4C5-4C60-96BC-DBB362EC89DF}" destId="{99219BF8-49D0-4ABD-84DD-B83FCDFC2A42}" srcOrd="0" destOrd="0" presId="urn:microsoft.com/office/officeart/2008/layout/LinedList"/>
    <dgm:cxn modelId="{0CE7BCBD-5E8D-452A-97EC-84A4A7FC8ECD}" type="presParOf" srcId="{9B8F56A0-D4C5-4C60-96BC-DBB362EC89DF}" destId="{36D6B2AE-F732-44BC-974F-002A32EC12FE}" srcOrd="1" destOrd="0" presId="urn:microsoft.com/office/officeart/2008/layout/LinedList"/>
    <dgm:cxn modelId="{B1325A03-683B-4C25-9EBA-E6D417CF3471}" type="presParOf" srcId="{36D6B2AE-F732-44BC-974F-002A32EC12FE}" destId="{B338B3B5-5015-44B3-A51E-CBC0C29D4E54}" srcOrd="0" destOrd="0" presId="urn:microsoft.com/office/officeart/2008/layout/LinedList"/>
    <dgm:cxn modelId="{A1512B97-2A98-4CEE-94F1-E65E07FBF6C5}" type="presParOf" srcId="{36D6B2AE-F732-44BC-974F-002A32EC12FE}" destId="{05E89923-FE95-4307-91F8-3658017EC7D2}" srcOrd="1" destOrd="0" presId="urn:microsoft.com/office/officeart/2008/layout/LinedList"/>
    <dgm:cxn modelId="{F03C658B-1EFE-4919-8793-57A363F7DECD}" type="presParOf" srcId="{36D6B2AE-F732-44BC-974F-002A32EC12FE}" destId="{5F1A5730-5881-46E6-847D-8D709E84F9A0}" srcOrd="2" destOrd="0" presId="urn:microsoft.com/office/officeart/2008/layout/LinedList"/>
    <dgm:cxn modelId="{7E23FD56-3D23-41DE-A03A-0C5DAC295F0D}" type="presParOf" srcId="{5F1A5730-5881-46E6-847D-8D709E84F9A0}" destId="{5E59A40D-A909-4AAC-96C1-C7FFA6CEC8B4}" srcOrd="0" destOrd="0" presId="urn:microsoft.com/office/officeart/2008/layout/LinedList"/>
    <dgm:cxn modelId="{F1C52EBF-452F-4116-9646-705D31AE1F3D}" type="presParOf" srcId="{5E59A40D-A909-4AAC-96C1-C7FFA6CEC8B4}" destId="{CEF40F80-D496-4A9C-887C-51CA2702831F}" srcOrd="0" destOrd="0" presId="urn:microsoft.com/office/officeart/2008/layout/LinedList"/>
    <dgm:cxn modelId="{BA5031AC-945C-4259-8902-CEB2167AE4C5}" type="presParOf" srcId="{5E59A40D-A909-4AAC-96C1-C7FFA6CEC8B4}" destId="{58F8D51A-4824-4424-A8CB-7BEB3E969170}" srcOrd="1" destOrd="0" presId="urn:microsoft.com/office/officeart/2008/layout/LinedList"/>
    <dgm:cxn modelId="{A8CCC6C4-A830-4109-B4F7-5B031C7A62B7}" type="presParOf" srcId="{5E59A40D-A909-4AAC-96C1-C7FFA6CEC8B4}" destId="{E39631B5-A2C3-448B-86C0-77A917A5913C}" srcOrd="2" destOrd="0" presId="urn:microsoft.com/office/officeart/2008/layout/LinedList"/>
    <dgm:cxn modelId="{0611C345-DD41-43B2-81EF-79CD3DA15BB7}" type="presParOf" srcId="{9B8F56A0-D4C5-4C60-96BC-DBB362EC89DF}" destId="{9CFAF9F7-E7C2-4FBB-A96C-4A0CE16009E2}" srcOrd="2" destOrd="0" presId="urn:microsoft.com/office/officeart/2008/layout/LinedList"/>
    <dgm:cxn modelId="{720FFEEE-DD72-4351-B93E-54BB96AD2E7F}" type="presParOf" srcId="{9B8F56A0-D4C5-4C60-96BC-DBB362EC89DF}" destId="{AF654916-AC51-4B17-B745-1A89D8FA388E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1591916-148C-4709-86D3-B274839AB07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8B09866-2538-4D61-BA77-0B7182018FD1}">
      <dgm:prSet phldrT="[Text]"/>
      <dgm:spPr/>
      <dgm:t>
        <a:bodyPr/>
        <a:lstStyle/>
        <a:p>
          <a:r>
            <a:rPr lang="en-US" dirty="0" smtClean="0"/>
            <a:t>Narsimhan I (1991) &amp; II (1998) [RBI </a:t>
          </a:r>
          <a:r>
            <a:rPr lang="en-US" dirty="0" err="1" smtClean="0"/>
            <a:t>Gov</a:t>
          </a:r>
          <a:r>
            <a:rPr lang="en-US" dirty="0" smtClean="0"/>
            <a:t>]</a:t>
          </a:r>
          <a:endParaRPr lang="en-US" dirty="0"/>
        </a:p>
      </dgm:t>
    </dgm:pt>
    <dgm:pt modelId="{8DDD6635-A85B-43AA-8F62-729443538045}" type="parTrans" cxnId="{140EA0E7-AE04-433D-954F-9A900B086F77}">
      <dgm:prSet/>
      <dgm:spPr/>
      <dgm:t>
        <a:bodyPr/>
        <a:lstStyle/>
        <a:p>
          <a:endParaRPr lang="en-US"/>
        </a:p>
      </dgm:t>
    </dgm:pt>
    <dgm:pt modelId="{33642159-16C5-476E-AFF1-D99427824C96}" type="sibTrans" cxnId="{140EA0E7-AE04-433D-954F-9A900B086F77}">
      <dgm:prSet/>
      <dgm:spPr/>
      <dgm:t>
        <a:bodyPr/>
        <a:lstStyle/>
        <a:p>
          <a:endParaRPr lang="en-US"/>
        </a:p>
      </dgm:t>
    </dgm:pt>
    <dgm:pt modelId="{53820D11-697F-4324-9FDC-7AF84B6F8B09}">
      <dgm:prSet/>
      <dgm:spPr/>
      <dgm:t>
        <a:bodyPr/>
        <a:lstStyle/>
        <a:p>
          <a:r>
            <a:rPr lang="en-US" dirty="0" smtClean="0"/>
            <a:t>Malhotra Committee  1993 [IAS, RBI Gov.]</a:t>
          </a:r>
        </a:p>
      </dgm:t>
    </dgm:pt>
    <dgm:pt modelId="{FF76DE42-A03D-4D8B-9AFE-CB451F2406EF}" type="parTrans" cxnId="{A13C6B88-F985-41B6-A3E9-7AD20D30B396}">
      <dgm:prSet/>
      <dgm:spPr/>
      <dgm:t>
        <a:bodyPr/>
        <a:lstStyle/>
        <a:p>
          <a:endParaRPr lang="en-US"/>
        </a:p>
      </dgm:t>
    </dgm:pt>
    <dgm:pt modelId="{8EB49B60-923B-4FE3-82B0-2E2BDD62F65E}" type="sibTrans" cxnId="{A13C6B88-F985-41B6-A3E9-7AD20D30B396}">
      <dgm:prSet/>
      <dgm:spPr/>
      <dgm:t>
        <a:bodyPr/>
        <a:lstStyle/>
        <a:p>
          <a:endParaRPr lang="en-US"/>
        </a:p>
      </dgm:t>
    </dgm:pt>
    <dgm:pt modelId="{FEC1E3D6-D68D-40E9-8891-6D8BBF39E621}">
      <dgm:prSet phldrT="[Text]"/>
      <dgm:spPr/>
      <dgm:t>
        <a:bodyPr/>
        <a:lstStyle/>
        <a:p>
          <a:r>
            <a:rPr lang="en-US" dirty="0" smtClean="0"/>
            <a:t>1996: IRDA setup, </a:t>
          </a:r>
        </a:p>
      </dgm:t>
    </dgm:pt>
    <dgm:pt modelId="{C2AE12FD-1842-4F10-98C3-A02283E08CD2}" type="parTrans" cxnId="{3060C975-59B8-4F04-A43B-98EDBE7891F9}">
      <dgm:prSet/>
      <dgm:spPr/>
      <dgm:t>
        <a:bodyPr/>
        <a:lstStyle/>
        <a:p>
          <a:endParaRPr lang="en-US"/>
        </a:p>
      </dgm:t>
    </dgm:pt>
    <dgm:pt modelId="{F09CC406-10EC-4A7A-9E9B-1FF2512380F7}" type="sibTrans" cxnId="{3060C975-59B8-4F04-A43B-98EDBE7891F9}">
      <dgm:prSet/>
      <dgm:spPr/>
      <dgm:t>
        <a:bodyPr/>
        <a:lstStyle/>
        <a:p>
          <a:endParaRPr lang="en-US"/>
        </a:p>
      </dgm:t>
    </dgm:pt>
    <dgm:pt modelId="{009D0744-E8C9-4283-8863-F56CBBF23DFB}">
      <dgm:prSet phldrT="[Text]"/>
      <dgm:spPr/>
      <dgm:t>
        <a:bodyPr/>
        <a:lstStyle/>
        <a:p>
          <a:r>
            <a:rPr lang="en-US" dirty="0" smtClean="0"/>
            <a:t>RBI already since 1934</a:t>
          </a:r>
          <a:endParaRPr lang="en-US" dirty="0"/>
        </a:p>
      </dgm:t>
    </dgm:pt>
    <dgm:pt modelId="{9BA358CE-3CAA-4B64-81B7-071E40015FFF}" type="parTrans" cxnId="{96280621-0206-42ED-A7E3-9778FB3AC330}">
      <dgm:prSet/>
      <dgm:spPr/>
      <dgm:t>
        <a:bodyPr/>
        <a:lstStyle/>
        <a:p>
          <a:endParaRPr lang="en-US"/>
        </a:p>
      </dgm:t>
    </dgm:pt>
    <dgm:pt modelId="{5C10F36B-66D7-4281-A463-F08038B28809}" type="sibTrans" cxnId="{96280621-0206-42ED-A7E3-9778FB3AC330}">
      <dgm:prSet/>
      <dgm:spPr/>
      <dgm:t>
        <a:bodyPr/>
        <a:lstStyle/>
        <a:p>
          <a:endParaRPr lang="en-US"/>
        </a:p>
      </dgm:t>
    </dgm:pt>
    <dgm:pt modelId="{B2E0EA9A-21CB-410C-B3FA-11DF742D3ACC}">
      <dgm:prSet phldrT="[Text]"/>
      <dgm:spPr/>
      <dgm:t>
        <a:bodyPr/>
        <a:lstStyle/>
        <a:p>
          <a:r>
            <a:rPr lang="en-US" dirty="0" smtClean="0"/>
            <a:t>DRT-&gt;SARFAESI Act 2002</a:t>
          </a:r>
          <a:endParaRPr lang="en-US" dirty="0"/>
        </a:p>
      </dgm:t>
    </dgm:pt>
    <dgm:pt modelId="{2BDD25C6-E3C9-489A-A255-F462086BD1BE}" type="parTrans" cxnId="{76966062-2C90-46F6-B353-EE2A31899EC1}">
      <dgm:prSet/>
      <dgm:spPr/>
      <dgm:t>
        <a:bodyPr/>
        <a:lstStyle/>
        <a:p>
          <a:endParaRPr lang="en-US"/>
        </a:p>
      </dgm:t>
    </dgm:pt>
    <dgm:pt modelId="{AF4F7E7D-AAC5-4C42-8B7D-E7887207DE77}" type="sibTrans" cxnId="{76966062-2C90-46F6-B353-EE2A31899EC1}">
      <dgm:prSet/>
      <dgm:spPr/>
      <dgm:t>
        <a:bodyPr/>
        <a:lstStyle/>
        <a:p>
          <a:endParaRPr lang="en-US"/>
        </a:p>
      </dgm:t>
    </dgm:pt>
    <dgm:pt modelId="{709AAC6B-FC16-4565-B256-AFF4970F4645}">
      <dgm:prSet phldrT="[Text]"/>
      <dgm:spPr/>
      <dgm:t>
        <a:bodyPr/>
        <a:lstStyle/>
        <a:p>
          <a:r>
            <a:rPr lang="en-US" dirty="0" smtClean="0"/>
            <a:t>Payment regulation &amp; settlement system act-&gt; PRB (Budget 2017)</a:t>
          </a:r>
          <a:endParaRPr lang="en-US" dirty="0"/>
        </a:p>
      </dgm:t>
    </dgm:pt>
    <dgm:pt modelId="{C776FF08-6D36-4557-B87E-F721A4D69C9C}" type="parTrans" cxnId="{48EC05E7-5F38-4829-A475-854159BFA82B}">
      <dgm:prSet/>
      <dgm:spPr/>
      <dgm:t>
        <a:bodyPr/>
        <a:lstStyle/>
        <a:p>
          <a:endParaRPr lang="en-US"/>
        </a:p>
      </dgm:t>
    </dgm:pt>
    <dgm:pt modelId="{210C41C9-7769-496F-A665-5BE0E51CB685}" type="sibTrans" cxnId="{48EC05E7-5F38-4829-A475-854159BFA82B}">
      <dgm:prSet/>
      <dgm:spPr/>
      <dgm:t>
        <a:bodyPr/>
        <a:lstStyle/>
        <a:p>
          <a:endParaRPr lang="en-US"/>
        </a:p>
      </dgm:t>
    </dgm:pt>
    <dgm:pt modelId="{3224DF74-9A3A-4D17-9B21-2FF42D6951CB}">
      <dgm:prSet phldrT="[Text]"/>
      <dgm:spPr/>
      <dgm:t>
        <a:bodyPr/>
        <a:lstStyle/>
        <a:p>
          <a:r>
            <a:rPr lang="en-US" dirty="0" smtClean="0"/>
            <a:t>1999: Act</a:t>
          </a:r>
        </a:p>
      </dgm:t>
    </dgm:pt>
    <dgm:pt modelId="{4E0CE002-AF61-4927-A4AC-7AFF15B43546}" type="parTrans" cxnId="{95F5BC15-D501-4197-B25A-34138F6F9465}">
      <dgm:prSet/>
      <dgm:spPr/>
      <dgm:t>
        <a:bodyPr/>
        <a:lstStyle/>
        <a:p>
          <a:endParaRPr lang="en-US"/>
        </a:p>
      </dgm:t>
    </dgm:pt>
    <dgm:pt modelId="{71BCAA25-3DCF-4044-BA87-E2868BCB0286}" type="sibTrans" cxnId="{95F5BC15-D501-4197-B25A-34138F6F9465}">
      <dgm:prSet/>
      <dgm:spPr/>
      <dgm:t>
        <a:bodyPr/>
        <a:lstStyle/>
        <a:p>
          <a:endParaRPr lang="en-US"/>
        </a:p>
      </dgm:t>
    </dgm:pt>
    <dgm:pt modelId="{BB64DE58-2C81-4151-9906-0C6F5FB25380}">
      <dgm:prSet phldrT="[Text]"/>
      <dgm:spPr/>
      <dgm:t>
        <a:bodyPr/>
        <a:lstStyle/>
        <a:p>
          <a:r>
            <a:rPr lang="en-US" dirty="0" smtClean="0"/>
            <a:t>2014: ordinance name changed: </a:t>
          </a:r>
          <a:r>
            <a:rPr lang="en-US" dirty="0" smtClean="0">
              <a:latin typeface="Franklin Gothic Medium Cond" panose="020B0606030402020204" pitchFamily="34" charset="0"/>
            </a:rPr>
            <a:t>Insurance regulatory and Development authority of India. (IRDAI)</a:t>
          </a:r>
          <a:endParaRPr lang="en-US" dirty="0" smtClean="0"/>
        </a:p>
      </dgm:t>
    </dgm:pt>
    <dgm:pt modelId="{57C7D741-C223-49A0-A4EC-B40A3ECD70FF}" type="parTrans" cxnId="{695D64D5-B893-4801-95DD-D584884C0AF7}">
      <dgm:prSet/>
      <dgm:spPr/>
      <dgm:t>
        <a:bodyPr/>
        <a:lstStyle/>
        <a:p>
          <a:endParaRPr lang="en-US"/>
        </a:p>
      </dgm:t>
    </dgm:pt>
    <dgm:pt modelId="{637F4DB7-BE87-43B8-843A-D7B831143DD4}" type="sibTrans" cxnId="{695D64D5-B893-4801-95DD-D584884C0AF7}">
      <dgm:prSet/>
      <dgm:spPr/>
      <dgm:t>
        <a:bodyPr/>
        <a:lstStyle/>
        <a:p>
          <a:endParaRPr lang="en-US"/>
        </a:p>
      </dgm:t>
    </dgm:pt>
    <dgm:pt modelId="{B96574B7-618E-4027-85C0-A10C59351A90}" type="pres">
      <dgm:prSet presAssocID="{E1591916-148C-4709-86D3-B274839AB079}" presName="diagram" presStyleCnt="0">
        <dgm:presLayoutVars>
          <dgm:dir/>
          <dgm:animLvl val="lvl"/>
          <dgm:resizeHandles val="exact"/>
        </dgm:presLayoutVars>
      </dgm:prSet>
      <dgm:spPr/>
    </dgm:pt>
    <dgm:pt modelId="{F9F81937-7D59-49DA-AC52-81C9E0D839B4}" type="pres">
      <dgm:prSet presAssocID="{F8B09866-2538-4D61-BA77-0B7182018FD1}" presName="compNode" presStyleCnt="0"/>
      <dgm:spPr/>
    </dgm:pt>
    <dgm:pt modelId="{08A92F8E-66C8-4DEF-89C0-6C0E30F25705}" type="pres">
      <dgm:prSet presAssocID="{F8B09866-2538-4D61-BA77-0B7182018FD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15DBC-D712-455A-B430-DAD6C1218693}" type="pres">
      <dgm:prSet presAssocID="{F8B09866-2538-4D61-BA77-0B7182018F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A3454-DBF6-4907-A43C-E50BFB1D3A28}" type="pres">
      <dgm:prSet presAssocID="{F8B09866-2538-4D61-BA77-0B7182018FD1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7F9911CE-20BF-4B11-A71A-31E642D7CA85}" type="pres">
      <dgm:prSet presAssocID="{F8B09866-2538-4D61-BA77-0B7182018FD1}" presName="adorn" presStyleLbl="fgAccFollowNod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6DF3BE2-009A-44B3-84AD-93A9C36A7604}" type="pres">
      <dgm:prSet presAssocID="{33642159-16C5-476E-AFF1-D99427824C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F680C32-01D5-4CC7-94E0-F4FC196AB9E2}" type="pres">
      <dgm:prSet presAssocID="{53820D11-697F-4324-9FDC-7AF84B6F8B09}" presName="compNode" presStyleCnt="0"/>
      <dgm:spPr/>
    </dgm:pt>
    <dgm:pt modelId="{249AC2B3-51E0-4D7B-879C-369B622AEC7B}" type="pres">
      <dgm:prSet presAssocID="{53820D11-697F-4324-9FDC-7AF84B6F8B09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537527-7AD9-45FB-A534-6EAEC1623C99}" type="pres">
      <dgm:prSet presAssocID="{53820D11-697F-4324-9FDC-7AF84B6F8B0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7E282-F8D7-40BA-8594-9FFCDEF4D8C1}" type="pres">
      <dgm:prSet presAssocID="{53820D11-697F-4324-9FDC-7AF84B6F8B09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5F51EB55-182F-46D2-96F2-3CC501F54CE6}" type="pres">
      <dgm:prSet presAssocID="{53820D11-697F-4324-9FDC-7AF84B6F8B09}" presName="adorn" presStyleLbl="fgAccFollowNode1" presStyleIdx="1" presStyleCnt="2" custScaleX="8869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31635174-46CC-4254-863F-F11F8743E9D5}" type="presOf" srcId="{53820D11-697F-4324-9FDC-7AF84B6F8B09}" destId="{E8537527-7AD9-45FB-A534-6EAEC1623C99}" srcOrd="0" destOrd="0" presId="urn:microsoft.com/office/officeart/2005/8/layout/bList2"/>
    <dgm:cxn modelId="{C7F86E31-FF06-416B-BC69-2585CD9AF59D}" type="presOf" srcId="{009D0744-E8C9-4283-8863-F56CBBF23DFB}" destId="{08A92F8E-66C8-4DEF-89C0-6C0E30F25705}" srcOrd="0" destOrd="0" presId="urn:microsoft.com/office/officeart/2005/8/layout/bList2"/>
    <dgm:cxn modelId="{96280621-0206-42ED-A7E3-9778FB3AC330}" srcId="{F8B09866-2538-4D61-BA77-0B7182018FD1}" destId="{009D0744-E8C9-4283-8863-F56CBBF23DFB}" srcOrd="0" destOrd="0" parTransId="{9BA358CE-3CAA-4B64-81B7-071E40015FFF}" sibTransId="{5C10F36B-66D7-4281-A463-F08038B28809}"/>
    <dgm:cxn modelId="{3060C975-59B8-4F04-A43B-98EDBE7891F9}" srcId="{53820D11-697F-4324-9FDC-7AF84B6F8B09}" destId="{FEC1E3D6-D68D-40E9-8891-6D8BBF39E621}" srcOrd="0" destOrd="0" parTransId="{C2AE12FD-1842-4F10-98C3-A02283E08CD2}" sibTransId="{F09CC406-10EC-4A7A-9E9B-1FF2512380F7}"/>
    <dgm:cxn modelId="{F1928274-763B-4091-A6DB-0DE8B70342AE}" type="presOf" srcId="{3224DF74-9A3A-4D17-9B21-2FF42D6951CB}" destId="{249AC2B3-51E0-4D7B-879C-369B622AEC7B}" srcOrd="0" destOrd="1" presId="urn:microsoft.com/office/officeart/2005/8/layout/bList2"/>
    <dgm:cxn modelId="{825C2679-37D4-46BC-9E51-07E078B2437C}" type="presOf" srcId="{F8B09866-2538-4D61-BA77-0B7182018FD1}" destId="{E7315DBC-D712-455A-B430-DAD6C1218693}" srcOrd="0" destOrd="0" presId="urn:microsoft.com/office/officeart/2005/8/layout/bList2"/>
    <dgm:cxn modelId="{695D64D5-B893-4801-95DD-D584884C0AF7}" srcId="{53820D11-697F-4324-9FDC-7AF84B6F8B09}" destId="{BB64DE58-2C81-4151-9906-0C6F5FB25380}" srcOrd="2" destOrd="0" parTransId="{57C7D741-C223-49A0-A4EC-B40A3ECD70FF}" sibTransId="{637F4DB7-BE87-43B8-843A-D7B831143DD4}"/>
    <dgm:cxn modelId="{F6C78C8C-3A31-4CAF-9D9C-A88125D1B007}" type="presOf" srcId="{FEC1E3D6-D68D-40E9-8891-6D8BBF39E621}" destId="{249AC2B3-51E0-4D7B-879C-369B622AEC7B}" srcOrd="0" destOrd="0" presId="urn:microsoft.com/office/officeart/2005/8/layout/bList2"/>
    <dgm:cxn modelId="{140EA0E7-AE04-433D-954F-9A900B086F77}" srcId="{E1591916-148C-4709-86D3-B274839AB079}" destId="{F8B09866-2538-4D61-BA77-0B7182018FD1}" srcOrd="0" destOrd="0" parTransId="{8DDD6635-A85B-43AA-8F62-729443538045}" sibTransId="{33642159-16C5-476E-AFF1-D99427824C96}"/>
    <dgm:cxn modelId="{ADE045B4-EAE5-4730-9A4C-54B153413D93}" type="presOf" srcId="{709AAC6B-FC16-4565-B256-AFF4970F4645}" destId="{08A92F8E-66C8-4DEF-89C0-6C0E30F25705}" srcOrd="0" destOrd="2" presId="urn:microsoft.com/office/officeart/2005/8/layout/bList2"/>
    <dgm:cxn modelId="{5A1E5CA8-DD7B-463F-93CE-C4DBADA13979}" type="presOf" srcId="{33642159-16C5-476E-AFF1-D99427824C96}" destId="{06DF3BE2-009A-44B3-84AD-93A9C36A7604}" srcOrd="0" destOrd="0" presId="urn:microsoft.com/office/officeart/2005/8/layout/bList2"/>
    <dgm:cxn modelId="{48EC05E7-5F38-4829-A475-854159BFA82B}" srcId="{F8B09866-2538-4D61-BA77-0B7182018FD1}" destId="{709AAC6B-FC16-4565-B256-AFF4970F4645}" srcOrd="2" destOrd="0" parTransId="{C776FF08-6D36-4557-B87E-F721A4D69C9C}" sibTransId="{210C41C9-7769-496F-A665-5BE0E51CB685}"/>
    <dgm:cxn modelId="{1B5DF036-66A4-4BF1-BE69-83B23235335C}" type="presOf" srcId="{BB64DE58-2C81-4151-9906-0C6F5FB25380}" destId="{249AC2B3-51E0-4D7B-879C-369B622AEC7B}" srcOrd="0" destOrd="2" presId="urn:microsoft.com/office/officeart/2005/8/layout/bList2"/>
    <dgm:cxn modelId="{69411158-8FA3-4BA8-AA49-3BBDAD2BBEF7}" type="presOf" srcId="{B2E0EA9A-21CB-410C-B3FA-11DF742D3ACC}" destId="{08A92F8E-66C8-4DEF-89C0-6C0E30F25705}" srcOrd="0" destOrd="1" presId="urn:microsoft.com/office/officeart/2005/8/layout/bList2"/>
    <dgm:cxn modelId="{A13C6B88-F985-41B6-A3E9-7AD20D30B396}" srcId="{E1591916-148C-4709-86D3-B274839AB079}" destId="{53820D11-697F-4324-9FDC-7AF84B6F8B09}" srcOrd="1" destOrd="0" parTransId="{FF76DE42-A03D-4D8B-9AFE-CB451F2406EF}" sibTransId="{8EB49B60-923B-4FE3-82B0-2E2BDD62F65E}"/>
    <dgm:cxn modelId="{76966062-2C90-46F6-B353-EE2A31899EC1}" srcId="{F8B09866-2538-4D61-BA77-0B7182018FD1}" destId="{B2E0EA9A-21CB-410C-B3FA-11DF742D3ACC}" srcOrd="1" destOrd="0" parTransId="{2BDD25C6-E3C9-489A-A255-F462086BD1BE}" sibTransId="{AF4F7E7D-AAC5-4C42-8B7D-E7887207DE77}"/>
    <dgm:cxn modelId="{95F5BC15-D501-4197-B25A-34138F6F9465}" srcId="{53820D11-697F-4324-9FDC-7AF84B6F8B09}" destId="{3224DF74-9A3A-4D17-9B21-2FF42D6951CB}" srcOrd="1" destOrd="0" parTransId="{4E0CE002-AF61-4927-A4AC-7AFF15B43546}" sibTransId="{71BCAA25-3DCF-4044-BA87-E2868BCB0286}"/>
    <dgm:cxn modelId="{5C056053-A1F7-4781-8DED-A22FCCBBF116}" type="presOf" srcId="{53820D11-697F-4324-9FDC-7AF84B6F8B09}" destId="{E4A7E282-F8D7-40BA-8594-9FFCDEF4D8C1}" srcOrd="1" destOrd="0" presId="urn:microsoft.com/office/officeart/2005/8/layout/bList2"/>
    <dgm:cxn modelId="{CA62F677-FF70-4C1B-A6B1-21C8B43B2F9D}" type="presOf" srcId="{E1591916-148C-4709-86D3-B274839AB079}" destId="{B96574B7-618E-4027-85C0-A10C59351A90}" srcOrd="0" destOrd="0" presId="urn:microsoft.com/office/officeart/2005/8/layout/bList2"/>
    <dgm:cxn modelId="{4A767027-2574-43AF-8FD1-A60CC36E82F0}" type="presOf" srcId="{F8B09866-2538-4D61-BA77-0B7182018FD1}" destId="{1C1A3454-DBF6-4907-A43C-E50BFB1D3A28}" srcOrd="1" destOrd="0" presId="urn:microsoft.com/office/officeart/2005/8/layout/bList2"/>
    <dgm:cxn modelId="{DE9FDB18-210E-4869-B984-4D0E3B1242E2}" type="presParOf" srcId="{B96574B7-618E-4027-85C0-A10C59351A90}" destId="{F9F81937-7D59-49DA-AC52-81C9E0D839B4}" srcOrd="0" destOrd="0" presId="urn:microsoft.com/office/officeart/2005/8/layout/bList2"/>
    <dgm:cxn modelId="{4537DEB5-35AA-48BB-9FDC-D61B0B778119}" type="presParOf" srcId="{F9F81937-7D59-49DA-AC52-81C9E0D839B4}" destId="{08A92F8E-66C8-4DEF-89C0-6C0E30F25705}" srcOrd="0" destOrd="0" presId="urn:microsoft.com/office/officeart/2005/8/layout/bList2"/>
    <dgm:cxn modelId="{29507200-2E3D-4FC0-894D-E8AA73E802A2}" type="presParOf" srcId="{F9F81937-7D59-49DA-AC52-81C9E0D839B4}" destId="{E7315DBC-D712-455A-B430-DAD6C1218693}" srcOrd="1" destOrd="0" presId="urn:microsoft.com/office/officeart/2005/8/layout/bList2"/>
    <dgm:cxn modelId="{F93BA69A-BCF4-41C1-9B69-2677871B8904}" type="presParOf" srcId="{F9F81937-7D59-49DA-AC52-81C9E0D839B4}" destId="{1C1A3454-DBF6-4907-A43C-E50BFB1D3A28}" srcOrd="2" destOrd="0" presId="urn:microsoft.com/office/officeart/2005/8/layout/bList2"/>
    <dgm:cxn modelId="{0688A1F9-E3FA-4AE2-BFF7-E2C059568B95}" type="presParOf" srcId="{F9F81937-7D59-49DA-AC52-81C9E0D839B4}" destId="{7F9911CE-20BF-4B11-A71A-31E642D7CA85}" srcOrd="3" destOrd="0" presId="urn:microsoft.com/office/officeart/2005/8/layout/bList2"/>
    <dgm:cxn modelId="{334C9655-03E3-4C18-B28A-B1578759D439}" type="presParOf" srcId="{B96574B7-618E-4027-85C0-A10C59351A90}" destId="{06DF3BE2-009A-44B3-84AD-93A9C36A7604}" srcOrd="1" destOrd="0" presId="urn:microsoft.com/office/officeart/2005/8/layout/bList2"/>
    <dgm:cxn modelId="{369FB92B-DB76-422A-B060-F04ED6049705}" type="presParOf" srcId="{B96574B7-618E-4027-85C0-A10C59351A90}" destId="{8F680C32-01D5-4CC7-94E0-F4FC196AB9E2}" srcOrd="2" destOrd="0" presId="urn:microsoft.com/office/officeart/2005/8/layout/bList2"/>
    <dgm:cxn modelId="{C42C15EE-7FD5-49DC-B4D5-AAC26B702EB4}" type="presParOf" srcId="{8F680C32-01D5-4CC7-94E0-F4FC196AB9E2}" destId="{249AC2B3-51E0-4D7B-879C-369B622AEC7B}" srcOrd="0" destOrd="0" presId="urn:microsoft.com/office/officeart/2005/8/layout/bList2"/>
    <dgm:cxn modelId="{531D183E-0623-4911-92CE-C4FF8DDEE095}" type="presParOf" srcId="{8F680C32-01D5-4CC7-94E0-F4FC196AB9E2}" destId="{E8537527-7AD9-45FB-A534-6EAEC1623C99}" srcOrd="1" destOrd="0" presId="urn:microsoft.com/office/officeart/2005/8/layout/bList2"/>
    <dgm:cxn modelId="{80893EB5-3F91-4533-8B0C-0A541AA723A3}" type="presParOf" srcId="{8F680C32-01D5-4CC7-94E0-F4FC196AB9E2}" destId="{E4A7E282-F8D7-40BA-8594-9FFCDEF4D8C1}" srcOrd="2" destOrd="0" presId="urn:microsoft.com/office/officeart/2005/8/layout/bList2"/>
    <dgm:cxn modelId="{C1A1F679-0293-4D15-A7F4-A765D55EF5C4}" type="presParOf" srcId="{8F680C32-01D5-4CC7-94E0-F4FC196AB9E2}" destId="{5F51EB55-182F-46D2-96F2-3CC501F54CE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52A6BED-4AFD-449F-B3A7-E676A089C95C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30C0FDD-ED2B-4AA5-A202-BE53FE81E52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Chairman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38A861B-71EC-4C6B-8C69-5AC6216729CA}" type="parTrans" cxnId="{C9EEACD3-C7F8-42CA-896D-914E9714C8EC}">
      <dgm:prSet/>
      <dgm:spPr/>
      <dgm:t>
        <a:bodyPr/>
        <a:lstStyle/>
        <a:p>
          <a:endParaRPr lang="en-US"/>
        </a:p>
      </dgm:t>
    </dgm:pt>
    <dgm:pt modelId="{589333CB-B476-4CC6-A4FD-FFF58552C30E}" type="sibTrans" cxnId="{C9EEACD3-C7F8-42CA-896D-914E9714C8EC}">
      <dgm:prSet/>
      <dgm:spPr/>
      <dgm:t>
        <a:bodyPr/>
        <a:lstStyle/>
        <a:p>
          <a:endParaRPr lang="en-US"/>
        </a:p>
      </dgm:t>
    </dgm:pt>
    <dgm:pt modelId="{D5382C94-0809-4EA7-959D-1B525B3770C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5 Fulltime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74BBFC0-FB4E-4FF7-8537-7DDA95E64C83}" type="parTrans" cxnId="{B596C826-9031-45D9-AF35-D5891AF0703A}">
      <dgm:prSet/>
      <dgm:spPr/>
      <dgm:t>
        <a:bodyPr/>
        <a:lstStyle/>
        <a:p>
          <a:endParaRPr lang="en-US"/>
        </a:p>
      </dgm:t>
    </dgm:pt>
    <dgm:pt modelId="{13FD7236-23B5-499B-89D6-25EDCFE55EE7}" type="sibTrans" cxnId="{B596C826-9031-45D9-AF35-D5891AF0703A}">
      <dgm:prSet/>
      <dgm:spPr/>
      <dgm:t>
        <a:bodyPr/>
        <a:lstStyle/>
        <a:p>
          <a:endParaRPr lang="en-US"/>
        </a:p>
      </dgm:t>
    </dgm:pt>
    <dgm:pt modelId="{11AD0E71-989A-4105-91A2-FE305C8AF45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 Part time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710AF37-C93A-4596-9A59-4D9290E98A5B}" type="parTrans" cxnId="{304EF21A-D459-40EE-B508-53D332C0E7B2}">
      <dgm:prSet/>
      <dgm:spPr/>
      <dgm:t>
        <a:bodyPr/>
        <a:lstStyle/>
        <a:p>
          <a:endParaRPr lang="en-US"/>
        </a:p>
      </dgm:t>
    </dgm:pt>
    <dgm:pt modelId="{B47D755A-0A85-4F5A-872C-4463329CBA30}" type="sibTrans" cxnId="{304EF21A-D459-40EE-B508-53D332C0E7B2}">
      <dgm:prSet/>
      <dgm:spPr/>
      <dgm:t>
        <a:bodyPr/>
        <a:lstStyle/>
        <a:p>
          <a:endParaRPr lang="en-US"/>
        </a:p>
      </dgm:t>
    </dgm:pt>
    <dgm:pt modelId="{BCC30EA6-9F45-4402-862A-208FAD42ACE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5 </a:t>
          </a:r>
          <a:r>
            <a:rPr lang="en-US" dirty="0" err="1" smtClean="0">
              <a:latin typeface="Franklin Gothic Medium Cond" panose="020B0606030402020204" pitchFamily="34" charset="0"/>
            </a:rPr>
            <a:t>yr</a:t>
          </a:r>
          <a:r>
            <a:rPr lang="en-US" dirty="0" smtClean="0">
              <a:latin typeface="Franklin Gothic Medium Cond" panose="020B0606030402020204" pitchFamily="34" charset="0"/>
            </a:rPr>
            <a:t> / 62 age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2E9FA4E-F7A0-41FF-AB7C-7C7B4987EDC7}" type="sibTrans" cxnId="{EF123950-15EA-4000-8851-3B3469BBC868}">
      <dgm:prSet/>
      <dgm:spPr/>
      <dgm:t>
        <a:bodyPr/>
        <a:lstStyle/>
        <a:p>
          <a:endParaRPr lang="en-US"/>
        </a:p>
      </dgm:t>
    </dgm:pt>
    <dgm:pt modelId="{79B7E938-B7FC-4559-AE55-FD4FDF50896C}" type="parTrans" cxnId="{EF123950-15EA-4000-8851-3B3469BBC868}">
      <dgm:prSet/>
      <dgm:spPr/>
      <dgm:t>
        <a:bodyPr/>
        <a:lstStyle/>
        <a:p>
          <a:endParaRPr lang="en-US"/>
        </a:p>
      </dgm:t>
    </dgm:pt>
    <dgm:pt modelId="{DEA7CF26-5C0D-4B4E-92AF-88E41D09C42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5 </a:t>
          </a:r>
          <a:r>
            <a:rPr lang="en-US" dirty="0" err="1" smtClean="0">
              <a:latin typeface="Franklin Gothic Medium Cond" panose="020B0606030402020204" pitchFamily="34" charset="0"/>
            </a:rPr>
            <a:t>yr</a:t>
          </a:r>
          <a:r>
            <a:rPr lang="en-US" dirty="0" smtClean="0">
              <a:latin typeface="Franklin Gothic Medium Cond" panose="020B0606030402020204" pitchFamily="34" charset="0"/>
            </a:rPr>
            <a:t> / 65 age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7FAC674-3D59-481E-9571-4298E8886676}" type="sibTrans" cxnId="{CCB0E839-39AA-47A5-9515-F6C111D89D85}">
      <dgm:prSet/>
      <dgm:spPr/>
      <dgm:t>
        <a:bodyPr/>
        <a:lstStyle/>
        <a:p>
          <a:endParaRPr lang="en-US"/>
        </a:p>
      </dgm:t>
    </dgm:pt>
    <dgm:pt modelId="{C12F1F31-29C0-47C3-A610-800052112AF9}" type="parTrans" cxnId="{CCB0E839-39AA-47A5-9515-F6C111D89D85}">
      <dgm:prSet/>
      <dgm:spPr/>
      <dgm:t>
        <a:bodyPr/>
        <a:lstStyle/>
        <a:p>
          <a:endParaRPr lang="en-US"/>
        </a:p>
      </dgm:t>
    </dgm:pt>
    <dgm:pt modelId="{8A6E09B1-DCF4-44D8-96F2-54B4674F34D7}" type="pres">
      <dgm:prSet presAssocID="{752A6BED-4AFD-449F-B3A7-E676A089C95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7D5806-F754-4167-AE2B-515BC9104A3D}" type="pres">
      <dgm:prSet presAssocID="{752A6BED-4AFD-449F-B3A7-E676A089C95C}" presName="hierFlow" presStyleCnt="0"/>
      <dgm:spPr/>
    </dgm:pt>
    <dgm:pt modelId="{B4AE03ED-7D01-47D1-BB40-F98E1D694646}" type="pres">
      <dgm:prSet presAssocID="{752A6BED-4AFD-449F-B3A7-E676A089C95C}" presName="firstBuf" presStyleCnt="0"/>
      <dgm:spPr/>
    </dgm:pt>
    <dgm:pt modelId="{F952720D-D075-4512-AE87-19CAB87032AE}" type="pres">
      <dgm:prSet presAssocID="{752A6BED-4AFD-449F-B3A7-E676A089C95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EDEC8E0-89D7-4DD8-9EC1-C7909AA7FD9F}" type="pres">
      <dgm:prSet presAssocID="{130C0FDD-ED2B-4AA5-A202-BE53FE81E52E}" presName="Name14" presStyleCnt="0"/>
      <dgm:spPr/>
    </dgm:pt>
    <dgm:pt modelId="{E8F57D5D-46F5-4E52-93CB-18C48605DDB0}" type="pres">
      <dgm:prSet presAssocID="{130C0FDD-ED2B-4AA5-A202-BE53FE81E52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FDE89B-229C-4418-8668-9536E25D5B97}" type="pres">
      <dgm:prSet presAssocID="{130C0FDD-ED2B-4AA5-A202-BE53FE81E52E}" presName="hierChild2" presStyleCnt="0"/>
      <dgm:spPr/>
    </dgm:pt>
    <dgm:pt modelId="{B53D1F43-305F-4BC9-A835-F6113A599ECB}" type="pres">
      <dgm:prSet presAssocID="{274BBFC0-FB4E-4FF7-8537-7DDA95E64C83}" presName="Name19" presStyleLbl="parChTrans1D2" presStyleIdx="0" presStyleCnt="2"/>
      <dgm:spPr/>
      <dgm:t>
        <a:bodyPr/>
        <a:lstStyle/>
        <a:p>
          <a:endParaRPr lang="en-US"/>
        </a:p>
      </dgm:t>
    </dgm:pt>
    <dgm:pt modelId="{2FE1853E-DD1C-4DEF-9AC9-DD42FF5A4B22}" type="pres">
      <dgm:prSet presAssocID="{D5382C94-0809-4EA7-959D-1B525B3770CB}" presName="Name21" presStyleCnt="0"/>
      <dgm:spPr/>
    </dgm:pt>
    <dgm:pt modelId="{C556EDAD-B69E-4450-BA51-1DB2A454FB0F}" type="pres">
      <dgm:prSet presAssocID="{D5382C94-0809-4EA7-959D-1B525B3770CB}" presName="level2Shape" presStyleLbl="node2" presStyleIdx="0" presStyleCnt="2"/>
      <dgm:spPr/>
      <dgm:t>
        <a:bodyPr/>
        <a:lstStyle/>
        <a:p>
          <a:endParaRPr lang="en-US"/>
        </a:p>
      </dgm:t>
    </dgm:pt>
    <dgm:pt modelId="{A138C05A-AF01-4E74-9561-2CE2810CBF19}" type="pres">
      <dgm:prSet presAssocID="{D5382C94-0809-4EA7-959D-1B525B3770CB}" presName="hierChild3" presStyleCnt="0"/>
      <dgm:spPr/>
    </dgm:pt>
    <dgm:pt modelId="{E8665243-714C-46B4-AF57-9A740C7D3C98}" type="pres">
      <dgm:prSet presAssocID="{5710AF37-C93A-4596-9A59-4D9290E98A5B}" presName="Name19" presStyleLbl="parChTrans1D2" presStyleIdx="1" presStyleCnt="2"/>
      <dgm:spPr/>
      <dgm:t>
        <a:bodyPr/>
        <a:lstStyle/>
        <a:p>
          <a:endParaRPr lang="en-US"/>
        </a:p>
      </dgm:t>
    </dgm:pt>
    <dgm:pt modelId="{27BC6E7B-B8B9-426A-9D4B-804A3B8432F0}" type="pres">
      <dgm:prSet presAssocID="{11AD0E71-989A-4105-91A2-FE305C8AF45E}" presName="Name21" presStyleCnt="0"/>
      <dgm:spPr/>
    </dgm:pt>
    <dgm:pt modelId="{53C2868E-4946-4B5A-B6F7-B1DE5155D6F6}" type="pres">
      <dgm:prSet presAssocID="{11AD0E71-989A-4105-91A2-FE305C8AF45E}" presName="level2Shape" presStyleLbl="node2" presStyleIdx="1" presStyleCnt="2"/>
      <dgm:spPr/>
      <dgm:t>
        <a:bodyPr/>
        <a:lstStyle/>
        <a:p>
          <a:endParaRPr lang="en-US"/>
        </a:p>
      </dgm:t>
    </dgm:pt>
    <dgm:pt modelId="{7A228982-2DFC-4EEA-A9BA-99956C4FFB91}" type="pres">
      <dgm:prSet presAssocID="{11AD0E71-989A-4105-91A2-FE305C8AF45E}" presName="hierChild3" presStyleCnt="0"/>
      <dgm:spPr/>
    </dgm:pt>
    <dgm:pt modelId="{53EDA62A-912F-4E04-87C8-977F1FF24F26}" type="pres">
      <dgm:prSet presAssocID="{752A6BED-4AFD-449F-B3A7-E676A089C95C}" presName="bgShapesFlow" presStyleCnt="0"/>
      <dgm:spPr/>
    </dgm:pt>
    <dgm:pt modelId="{24408EC0-F246-4EEC-B60C-38FA6F298AE4}" type="pres">
      <dgm:prSet presAssocID="{DEA7CF26-5C0D-4B4E-92AF-88E41D09C421}" presName="rectComp" presStyleCnt="0"/>
      <dgm:spPr/>
    </dgm:pt>
    <dgm:pt modelId="{995EAD34-FE1C-4640-BBC0-5064207C9CF4}" type="pres">
      <dgm:prSet presAssocID="{DEA7CF26-5C0D-4B4E-92AF-88E41D09C421}" presName="bgRect" presStyleLbl="bgShp" presStyleIdx="0" presStyleCnt="2"/>
      <dgm:spPr/>
      <dgm:t>
        <a:bodyPr/>
        <a:lstStyle/>
        <a:p>
          <a:endParaRPr lang="en-US"/>
        </a:p>
      </dgm:t>
    </dgm:pt>
    <dgm:pt modelId="{4C079A1F-9F8B-4977-8745-A7633C3799D4}" type="pres">
      <dgm:prSet presAssocID="{DEA7CF26-5C0D-4B4E-92AF-88E41D09C421}" presName="bgRectTx" presStyleLbl="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CA9A3D-CBBA-4BE5-89D1-C09C74183CD3}" type="pres">
      <dgm:prSet presAssocID="{DEA7CF26-5C0D-4B4E-92AF-88E41D09C421}" presName="spComp" presStyleCnt="0"/>
      <dgm:spPr/>
    </dgm:pt>
    <dgm:pt modelId="{86F52614-208C-46A4-988D-8252CC27FB45}" type="pres">
      <dgm:prSet presAssocID="{DEA7CF26-5C0D-4B4E-92AF-88E41D09C421}" presName="vSp" presStyleCnt="0"/>
      <dgm:spPr/>
    </dgm:pt>
    <dgm:pt modelId="{1E5D91F0-0EB4-4741-940A-6D4E197914C6}" type="pres">
      <dgm:prSet presAssocID="{BCC30EA6-9F45-4402-862A-208FAD42ACE2}" presName="rectComp" presStyleCnt="0"/>
      <dgm:spPr/>
    </dgm:pt>
    <dgm:pt modelId="{035E0B6F-695D-4BEB-AD5B-07E9792A35C1}" type="pres">
      <dgm:prSet presAssocID="{BCC30EA6-9F45-4402-862A-208FAD42ACE2}" presName="bgRect" presStyleLbl="bgShp" presStyleIdx="1" presStyleCnt="2"/>
      <dgm:spPr/>
      <dgm:t>
        <a:bodyPr/>
        <a:lstStyle/>
        <a:p>
          <a:endParaRPr lang="en-US"/>
        </a:p>
      </dgm:t>
    </dgm:pt>
    <dgm:pt modelId="{09C3A0A0-93E0-452F-ACFB-6D51F27D7DB0}" type="pres">
      <dgm:prSet presAssocID="{BCC30EA6-9F45-4402-862A-208FAD42ACE2}" presName="bgRectTx" presStyleLbl="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65D149-2F80-4F56-8356-D1E4AC133306}" type="presOf" srcId="{274BBFC0-FB4E-4FF7-8537-7DDA95E64C83}" destId="{B53D1F43-305F-4BC9-A835-F6113A599ECB}" srcOrd="0" destOrd="0" presId="urn:microsoft.com/office/officeart/2005/8/layout/hierarchy6"/>
    <dgm:cxn modelId="{95FDB16B-AFA9-43DC-BB56-AC7CDFBB537B}" type="presOf" srcId="{BCC30EA6-9F45-4402-862A-208FAD42ACE2}" destId="{035E0B6F-695D-4BEB-AD5B-07E9792A35C1}" srcOrd="0" destOrd="0" presId="urn:microsoft.com/office/officeart/2005/8/layout/hierarchy6"/>
    <dgm:cxn modelId="{19E88740-F025-4532-B41A-7AF6346CFD30}" type="presOf" srcId="{11AD0E71-989A-4105-91A2-FE305C8AF45E}" destId="{53C2868E-4946-4B5A-B6F7-B1DE5155D6F6}" srcOrd="0" destOrd="0" presId="urn:microsoft.com/office/officeart/2005/8/layout/hierarchy6"/>
    <dgm:cxn modelId="{2D06870B-E3B0-4F6D-9CBB-7A704A2A504A}" type="presOf" srcId="{DEA7CF26-5C0D-4B4E-92AF-88E41D09C421}" destId="{995EAD34-FE1C-4640-BBC0-5064207C9CF4}" srcOrd="0" destOrd="0" presId="urn:microsoft.com/office/officeart/2005/8/layout/hierarchy6"/>
    <dgm:cxn modelId="{000FB25B-2531-4FE4-9230-3AD9381ADE26}" type="presOf" srcId="{5710AF37-C93A-4596-9A59-4D9290E98A5B}" destId="{E8665243-714C-46B4-AF57-9A740C7D3C98}" srcOrd="0" destOrd="0" presId="urn:microsoft.com/office/officeart/2005/8/layout/hierarchy6"/>
    <dgm:cxn modelId="{EAD7C223-E7BF-4A5B-A7E5-DD944DB2E0DE}" type="presOf" srcId="{D5382C94-0809-4EA7-959D-1B525B3770CB}" destId="{C556EDAD-B69E-4450-BA51-1DB2A454FB0F}" srcOrd="0" destOrd="0" presId="urn:microsoft.com/office/officeart/2005/8/layout/hierarchy6"/>
    <dgm:cxn modelId="{BFD76AA1-05FD-461E-B6FC-813E42C13F45}" type="presOf" srcId="{BCC30EA6-9F45-4402-862A-208FAD42ACE2}" destId="{09C3A0A0-93E0-452F-ACFB-6D51F27D7DB0}" srcOrd="1" destOrd="0" presId="urn:microsoft.com/office/officeart/2005/8/layout/hierarchy6"/>
    <dgm:cxn modelId="{E631BD66-493D-454A-9027-EC8E53B215A3}" type="presOf" srcId="{752A6BED-4AFD-449F-B3A7-E676A089C95C}" destId="{8A6E09B1-DCF4-44D8-96F2-54B4674F34D7}" srcOrd="0" destOrd="0" presId="urn:microsoft.com/office/officeart/2005/8/layout/hierarchy6"/>
    <dgm:cxn modelId="{EF123950-15EA-4000-8851-3B3469BBC868}" srcId="{752A6BED-4AFD-449F-B3A7-E676A089C95C}" destId="{BCC30EA6-9F45-4402-862A-208FAD42ACE2}" srcOrd="2" destOrd="0" parTransId="{79B7E938-B7FC-4559-AE55-FD4FDF50896C}" sibTransId="{D2E9FA4E-F7A0-41FF-AB7C-7C7B4987EDC7}"/>
    <dgm:cxn modelId="{3EC7673A-00C7-4E75-9D01-B8AF839AD0ED}" type="presOf" srcId="{DEA7CF26-5C0D-4B4E-92AF-88E41D09C421}" destId="{4C079A1F-9F8B-4977-8745-A7633C3799D4}" srcOrd="1" destOrd="0" presId="urn:microsoft.com/office/officeart/2005/8/layout/hierarchy6"/>
    <dgm:cxn modelId="{C9EEACD3-C7F8-42CA-896D-914E9714C8EC}" srcId="{752A6BED-4AFD-449F-B3A7-E676A089C95C}" destId="{130C0FDD-ED2B-4AA5-A202-BE53FE81E52E}" srcOrd="0" destOrd="0" parTransId="{138A861B-71EC-4C6B-8C69-5AC6216729CA}" sibTransId="{589333CB-B476-4CC6-A4FD-FFF58552C30E}"/>
    <dgm:cxn modelId="{304EF21A-D459-40EE-B508-53D332C0E7B2}" srcId="{130C0FDD-ED2B-4AA5-A202-BE53FE81E52E}" destId="{11AD0E71-989A-4105-91A2-FE305C8AF45E}" srcOrd="1" destOrd="0" parTransId="{5710AF37-C93A-4596-9A59-4D9290E98A5B}" sibTransId="{B47D755A-0A85-4F5A-872C-4463329CBA30}"/>
    <dgm:cxn modelId="{7B652B33-4B24-4D1F-B73B-048DD2C01BDC}" type="presOf" srcId="{130C0FDD-ED2B-4AA5-A202-BE53FE81E52E}" destId="{E8F57D5D-46F5-4E52-93CB-18C48605DDB0}" srcOrd="0" destOrd="0" presId="urn:microsoft.com/office/officeart/2005/8/layout/hierarchy6"/>
    <dgm:cxn modelId="{B596C826-9031-45D9-AF35-D5891AF0703A}" srcId="{130C0FDD-ED2B-4AA5-A202-BE53FE81E52E}" destId="{D5382C94-0809-4EA7-959D-1B525B3770CB}" srcOrd="0" destOrd="0" parTransId="{274BBFC0-FB4E-4FF7-8537-7DDA95E64C83}" sibTransId="{13FD7236-23B5-499B-89D6-25EDCFE55EE7}"/>
    <dgm:cxn modelId="{CCB0E839-39AA-47A5-9515-F6C111D89D85}" srcId="{752A6BED-4AFD-449F-B3A7-E676A089C95C}" destId="{DEA7CF26-5C0D-4B4E-92AF-88E41D09C421}" srcOrd="1" destOrd="0" parTransId="{C12F1F31-29C0-47C3-A610-800052112AF9}" sibTransId="{37FAC674-3D59-481E-9571-4298E8886676}"/>
    <dgm:cxn modelId="{A77B12A5-0E65-4401-A5C9-DB76FE69E1A2}" type="presParOf" srcId="{8A6E09B1-DCF4-44D8-96F2-54B4674F34D7}" destId="{437D5806-F754-4167-AE2B-515BC9104A3D}" srcOrd="0" destOrd="0" presId="urn:microsoft.com/office/officeart/2005/8/layout/hierarchy6"/>
    <dgm:cxn modelId="{01C445B1-C439-4607-B1D9-CE302889BD4C}" type="presParOf" srcId="{437D5806-F754-4167-AE2B-515BC9104A3D}" destId="{B4AE03ED-7D01-47D1-BB40-F98E1D694646}" srcOrd="0" destOrd="0" presId="urn:microsoft.com/office/officeart/2005/8/layout/hierarchy6"/>
    <dgm:cxn modelId="{A5A2D772-6249-4200-9A12-C38FEB1217B1}" type="presParOf" srcId="{437D5806-F754-4167-AE2B-515BC9104A3D}" destId="{F952720D-D075-4512-AE87-19CAB87032AE}" srcOrd="1" destOrd="0" presId="urn:microsoft.com/office/officeart/2005/8/layout/hierarchy6"/>
    <dgm:cxn modelId="{D5B46515-182C-4315-98E3-94F5F2476284}" type="presParOf" srcId="{F952720D-D075-4512-AE87-19CAB87032AE}" destId="{0EDEC8E0-89D7-4DD8-9EC1-C7909AA7FD9F}" srcOrd="0" destOrd="0" presId="urn:microsoft.com/office/officeart/2005/8/layout/hierarchy6"/>
    <dgm:cxn modelId="{FA437CF3-3BD1-412D-80D6-37274780512C}" type="presParOf" srcId="{0EDEC8E0-89D7-4DD8-9EC1-C7909AA7FD9F}" destId="{E8F57D5D-46F5-4E52-93CB-18C48605DDB0}" srcOrd="0" destOrd="0" presId="urn:microsoft.com/office/officeart/2005/8/layout/hierarchy6"/>
    <dgm:cxn modelId="{703641B2-79C7-4A56-A1AE-667EFA4347EF}" type="presParOf" srcId="{0EDEC8E0-89D7-4DD8-9EC1-C7909AA7FD9F}" destId="{6AFDE89B-229C-4418-8668-9536E25D5B97}" srcOrd="1" destOrd="0" presId="urn:microsoft.com/office/officeart/2005/8/layout/hierarchy6"/>
    <dgm:cxn modelId="{977F4C9E-6C3C-42C8-9E8E-2A1F38234556}" type="presParOf" srcId="{6AFDE89B-229C-4418-8668-9536E25D5B97}" destId="{B53D1F43-305F-4BC9-A835-F6113A599ECB}" srcOrd="0" destOrd="0" presId="urn:microsoft.com/office/officeart/2005/8/layout/hierarchy6"/>
    <dgm:cxn modelId="{DE7D5E13-E8BE-49EB-BBBA-498FAAA48E30}" type="presParOf" srcId="{6AFDE89B-229C-4418-8668-9536E25D5B97}" destId="{2FE1853E-DD1C-4DEF-9AC9-DD42FF5A4B22}" srcOrd="1" destOrd="0" presId="urn:microsoft.com/office/officeart/2005/8/layout/hierarchy6"/>
    <dgm:cxn modelId="{49F7549F-150C-404F-9852-3A92496CF61B}" type="presParOf" srcId="{2FE1853E-DD1C-4DEF-9AC9-DD42FF5A4B22}" destId="{C556EDAD-B69E-4450-BA51-1DB2A454FB0F}" srcOrd="0" destOrd="0" presId="urn:microsoft.com/office/officeart/2005/8/layout/hierarchy6"/>
    <dgm:cxn modelId="{CFFE65BE-92A0-4FE7-B229-7E906A1EB54C}" type="presParOf" srcId="{2FE1853E-DD1C-4DEF-9AC9-DD42FF5A4B22}" destId="{A138C05A-AF01-4E74-9561-2CE2810CBF19}" srcOrd="1" destOrd="0" presId="urn:microsoft.com/office/officeart/2005/8/layout/hierarchy6"/>
    <dgm:cxn modelId="{0470422C-6E86-4314-859D-04D8948DE20A}" type="presParOf" srcId="{6AFDE89B-229C-4418-8668-9536E25D5B97}" destId="{E8665243-714C-46B4-AF57-9A740C7D3C98}" srcOrd="2" destOrd="0" presId="urn:microsoft.com/office/officeart/2005/8/layout/hierarchy6"/>
    <dgm:cxn modelId="{1F9FDC02-5859-4BA2-A8CD-3EC0072F62DF}" type="presParOf" srcId="{6AFDE89B-229C-4418-8668-9536E25D5B97}" destId="{27BC6E7B-B8B9-426A-9D4B-804A3B8432F0}" srcOrd="3" destOrd="0" presId="urn:microsoft.com/office/officeart/2005/8/layout/hierarchy6"/>
    <dgm:cxn modelId="{5D892D1A-CBBA-4F5D-BEB6-C4CDDBAF4104}" type="presParOf" srcId="{27BC6E7B-B8B9-426A-9D4B-804A3B8432F0}" destId="{53C2868E-4946-4B5A-B6F7-B1DE5155D6F6}" srcOrd="0" destOrd="0" presId="urn:microsoft.com/office/officeart/2005/8/layout/hierarchy6"/>
    <dgm:cxn modelId="{BF56C269-656D-4E59-8189-BC1B9895829A}" type="presParOf" srcId="{27BC6E7B-B8B9-426A-9D4B-804A3B8432F0}" destId="{7A228982-2DFC-4EEA-A9BA-99956C4FFB91}" srcOrd="1" destOrd="0" presId="urn:microsoft.com/office/officeart/2005/8/layout/hierarchy6"/>
    <dgm:cxn modelId="{DDBD6637-3C7D-4A69-8AD2-AAF8E9A1531D}" type="presParOf" srcId="{8A6E09B1-DCF4-44D8-96F2-54B4674F34D7}" destId="{53EDA62A-912F-4E04-87C8-977F1FF24F26}" srcOrd="1" destOrd="0" presId="urn:microsoft.com/office/officeart/2005/8/layout/hierarchy6"/>
    <dgm:cxn modelId="{70B94064-83BE-487F-A2DD-1BE3CF7A3E68}" type="presParOf" srcId="{53EDA62A-912F-4E04-87C8-977F1FF24F26}" destId="{24408EC0-F246-4EEC-B60C-38FA6F298AE4}" srcOrd="0" destOrd="0" presId="urn:microsoft.com/office/officeart/2005/8/layout/hierarchy6"/>
    <dgm:cxn modelId="{D11334CE-BBFC-4FC3-98D4-7A53A8C6CBE0}" type="presParOf" srcId="{24408EC0-F246-4EEC-B60C-38FA6F298AE4}" destId="{995EAD34-FE1C-4640-BBC0-5064207C9CF4}" srcOrd="0" destOrd="0" presId="urn:microsoft.com/office/officeart/2005/8/layout/hierarchy6"/>
    <dgm:cxn modelId="{B41A32CB-89FE-42BF-AFFB-ED4AC83A885F}" type="presParOf" srcId="{24408EC0-F246-4EEC-B60C-38FA6F298AE4}" destId="{4C079A1F-9F8B-4977-8745-A7633C3799D4}" srcOrd="1" destOrd="0" presId="urn:microsoft.com/office/officeart/2005/8/layout/hierarchy6"/>
    <dgm:cxn modelId="{23EA9D12-7028-4721-A297-0591C5918891}" type="presParOf" srcId="{53EDA62A-912F-4E04-87C8-977F1FF24F26}" destId="{6DCA9A3D-CBBA-4BE5-89D1-C09C74183CD3}" srcOrd="1" destOrd="0" presId="urn:microsoft.com/office/officeart/2005/8/layout/hierarchy6"/>
    <dgm:cxn modelId="{4B84A37F-53FC-43A4-9530-72FF22D4D025}" type="presParOf" srcId="{6DCA9A3D-CBBA-4BE5-89D1-C09C74183CD3}" destId="{86F52614-208C-46A4-988D-8252CC27FB45}" srcOrd="0" destOrd="0" presId="urn:microsoft.com/office/officeart/2005/8/layout/hierarchy6"/>
    <dgm:cxn modelId="{A2D996D3-4C2C-46F4-A412-33B8E97FC509}" type="presParOf" srcId="{53EDA62A-912F-4E04-87C8-977F1FF24F26}" destId="{1E5D91F0-0EB4-4741-940A-6D4E197914C6}" srcOrd="2" destOrd="0" presId="urn:microsoft.com/office/officeart/2005/8/layout/hierarchy6"/>
    <dgm:cxn modelId="{D0506B68-B69B-419E-94CC-01C04F42A98D}" type="presParOf" srcId="{1E5D91F0-0EB4-4741-940A-6D4E197914C6}" destId="{035E0B6F-695D-4BEB-AD5B-07E9792A35C1}" srcOrd="0" destOrd="0" presId="urn:microsoft.com/office/officeart/2005/8/layout/hierarchy6"/>
    <dgm:cxn modelId="{7EA0AEDA-30AF-4A69-BEC6-BA87FD48ABA2}" type="presParOf" srcId="{1E5D91F0-0EB4-4741-940A-6D4E197914C6}" destId="{09C3A0A0-93E0-452F-ACFB-6D51F27D7DB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72107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3071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1591916-148C-4709-86D3-B274839AB07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8B09866-2538-4D61-BA77-0B7182018FD1}">
      <dgm:prSet phldrT="[Text]"/>
      <dgm:spPr/>
      <dgm:t>
        <a:bodyPr/>
        <a:lstStyle/>
        <a:p>
          <a:r>
            <a:rPr lang="en-US" dirty="0" smtClean="0"/>
            <a:t>Narsimhan I (1991) &amp; II (1998)</a:t>
          </a:r>
          <a:endParaRPr lang="en-US" dirty="0"/>
        </a:p>
      </dgm:t>
    </dgm:pt>
    <dgm:pt modelId="{8DDD6635-A85B-43AA-8F62-729443538045}" type="parTrans" cxnId="{140EA0E7-AE04-433D-954F-9A900B086F77}">
      <dgm:prSet/>
      <dgm:spPr/>
      <dgm:t>
        <a:bodyPr/>
        <a:lstStyle/>
        <a:p>
          <a:endParaRPr lang="en-US"/>
        </a:p>
      </dgm:t>
    </dgm:pt>
    <dgm:pt modelId="{33642159-16C5-476E-AFF1-D99427824C96}" type="sibTrans" cxnId="{140EA0E7-AE04-433D-954F-9A900B086F77}">
      <dgm:prSet/>
      <dgm:spPr/>
      <dgm:t>
        <a:bodyPr/>
        <a:lstStyle/>
        <a:p>
          <a:endParaRPr lang="en-US"/>
        </a:p>
      </dgm:t>
    </dgm:pt>
    <dgm:pt modelId="{53820D11-697F-4324-9FDC-7AF84B6F8B09}">
      <dgm:prSet/>
      <dgm:spPr/>
      <dgm:t>
        <a:bodyPr/>
        <a:lstStyle/>
        <a:p>
          <a:r>
            <a:rPr lang="en-US" dirty="0" smtClean="0"/>
            <a:t>Malhotra Committee  1993</a:t>
          </a:r>
        </a:p>
      </dgm:t>
    </dgm:pt>
    <dgm:pt modelId="{FF76DE42-A03D-4D8B-9AFE-CB451F2406EF}" type="parTrans" cxnId="{A13C6B88-F985-41B6-A3E9-7AD20D30B396}">
      <dgm:prSet/>
      <dgm:spPr/>
      <dgm:t>
        <a:bodyPr/>
        <a:lstStyle/>
        <a:p>
          <a:endParaRPr lang="en-US"/>
        </a:p>
      </dgm:t>
    </dgm:pt>
    <dgm:pt modelId="{8EB49B60-923B-4FE3-82B0-2E2BDD62F65E}" type="sibTrans" cxnId="{A13C6B88-F985-41B6-A3E9-7AD20D30B396}">
      <dgm:prSet/>
      <dgm:spPr/>
      <dgm:t>
        <a:bodyPr/>
        <a:lstStyle/>
        <a:p>
          <a:endParaRPr lang="en-US"/>
        </a:p>
      </dgm:t>
    </dgm:pt>
    <dgm:pt modelId="{009D0744-E8C9-4283-8863-F56CBBF23DFB}">
      <dgm:prSet phldrT="[Text]"/>
      <dgm:spPr/>
      <dgm:t>
        <a:bodyPr/>
        <a:lstStyle/>
        <a:p>
          <a:r>
            <a:rPr lang="en-US" dirty="0" smtClean="0"/>
            <a:t>Administered interest rate</a:t>
          </a:r>
          <a:endParaRPr lang="en-US" dirty="0"/>
        </a:p>
      </dgm:t>
    </dgm:pt>
    <dgm:pt modelId="{9BA358CE-3CAA-4B64-81B7-071E40015FFF}" type="parTrans" cxnId="{96280621-0206-42ED-A7E3-9778FB3AC330}">
      <dgm:prSet/>
      <dgm:spPr/>
      <dgm:t>
        <a:bodyPr/>
        <a:lstStyle/>
        <a:p>
          <a:endParaRPr lang="en-US"/>
        </a:p>
      </dgm:t>
    </dgm:pt>
    <dgm:pt modelId="{5C10F36B-66D7-4281-A463-F08038B28809}" type="sibTrans" cxnId="{96280621-0206-42ED-A7E3-9778FB3AC330}">
      <dgm:prSet/>
      <dgm:spPr/>
      <dgm:t>
        <a:bodyPr/>
        <a:lstStyle/>
        <a:p>
          <a:endParaRPr lang="en-US"/>
        </a:p>
      </dgm:t>
    </dgm:pt>
    <dgm:pt modelId="{7CECC791-9859-4C70-A1E3-03D8CC6D6FF3}">
      <dgm:prSet phldrT="[Text]"/>
      <dgm:spPr/>
      <dgm:t>
        <a:bodyPr/>
        <a:lstStyle/>
        <a:p>
          <a:r>
            <a:rPr lang="en-US" dirty="0" smtClean="0"/>
            <a:t>BPLR</a:t>
          </a:r>
          <a:endParaRPr lang="en-US" dirty="0"/>
        </a:p>
      </dgm:t>
    </dgm:pt>
    <dgm:pt modelId="{C455490D-77EC-451A-928B-6B599C79520C}" type="parTrans" cxnId="{913EB54D-9A25-4695-8BDE-CD285896E94C}">
      <dgm:prSet/>
      <dgm:spPr/>
      <dgm:t>
        <a:bodyPr/>
        <a:lstStyle/>
        <a:p>
          <a:endParaRPr lang="en-US"/>
        </a:p>
      </dgm:t>
    </dgm:pt>
    <dgm:pt modelId="{0DB3F69D-894D-40F0-BBD5-35908E1DDB03}" type="sibTrans" cxnId="{913EB54D-9A25-4695-8BDE-CD285896E94C}">
      <dgm:prSet/>
      <dgm:spPr/>
      <dgm:t>
        <a:bodyPr/>
        <a:lstStyle/>
        <a:p>
          <a:endParaRPr lang="en-US"/>
        </a:p>
      </dgm:t>
    </dgm:pt>
    <dgm:pt modelId="{3BACC711-81CF-45A2-9F1A-1AD83BC9285A}">
      <dgm:prSet phldrT="[Text]"/>
      <dgm:spPr/>
      <dgm:t>
        <a:bodyPr/>
        <a:lstStyle/>
        <a:p>
          <a:r>
            <a:rPr lang="en-US" dirty="0" smtClean="0"/>
            <a:t>Base Rate</a:t>
          </a:r>
          <a:endParaRPr lang="en-US" dirty="0"/>
        </a:p>
      </dgm:t>
    </dgm:pt>
    <dgm:pt modelId="{36F44A2A-54F0-412D-84F3-0ACE0006E55A}" type="parTrans" cxnId="{B69995B4-4CC4-43B5-8497-35F480F31735}">
      <dgm:prSet/>
      <dgm:spPr/>
      <dgm:t>
        <a:bodyPr/>
        <a:lstStyle/>
        <a:p>
          <a:endParaRPr lang="en-US"/>
        </a:p>
      </dgm:t>
    </dgm:pt>
    <dgm:pt modelId="{1DF93DAD-BD1B-45CA-9784-A7B44A457B33}" type="sibTrans" cxnId="{B69995B4-4CC4-43B5-8497-35F480F31735}">
      <dgm:prSet/>
      <dgm:spPr/>
      <dgm:t>
        <a:bodyPr/>
        <a:lstStyle/>
        <a:p>
          <a:endParaRPr lang="en-US"/>
        </a:p>
      </dgm:t>
    </dgm:pt>
    <dgm:pt modelId="{A38FF522-B6EB-4D1C-8597-0DFB5156EC06}">
      <dgm:prSet phldrT="[Text]"/>
      <dgm:spPr/>
      <dgm:t>
        <a:bodyPr/>
        <a:lstStyle/>
        <a:p>
          <a:r>
            <a:rPr lang="en-US" dirty="0" smtClean="0"/>
            <a:t>MCLR (2016)</a:t>
          </a:r>
          <a:endParaRPr lang="en-US" dirty="0"/>
        </a:p>
      </dgm:t>
    </dgm:pt>
    <dgm:pt modelId="{42C89184-282A-4B47-832E-C25C0D7F6EF7}" type="parTrans" cxnId="{3BE36BCC-BF9F-4C64-B6AA-96F5520FB973}">
      <dgm:prSet/>
      <dgm:spPr/>
      <dgm:t>
        <a:bodyPr/>
        <a:lstStyle/>
        <a:p>
          <a:endParaRPr lang="en-US"/>
        </a:p>
      </dgm:t>
    </dgm:pt>
    <dgm:pt modelId="{CA11C704-6B86-4543-8405-C391A8CEF9FB}" type="sibTrans" cxnId="{3BE36BCC-BF9F-4C64-B6AA-96F5520FB973}">
      <dgm:prSet/>
      <dgm:spPr/>
      <dgm:t>
        <a:bodyPr/>
        <a:lstStyle/>
        <a:p>
          <a:endParaRPr lang="en-US"/>
        </a:p>
      </dgm:t>
    </dgm:pt>
    <dgm:pt modelId="{5FC66B6B-0AD3-4DC3-8A31-15E544777797}">
      <dgm:prSet/>
      <dgm:spPr/>
      <dgm:t>
        <a:bodyPr/>
        <a:lstStyle/>
        <a:p>
          <a:r>
            <a:rPr lang="en-US" dirty="0" smtClean="0"/>
            <a:t>Insurance Act-&gt; “Tariff advisory committee” </a:t>
          </a:r>
        </a:p>
      </dgm:t>
    </dgm:pt>
    <dgm:pt modelId="{95BEF764-9E0E-4462-B89A-29F6C10D6494}" type="parTrans" cxnId="{842ECE07-1962-4AFA-9C06-82D57F556081}">
      <dgm:prSet/>
      <dgm:spPr/>
      <dgm:t>
        <a:bodyPr/>
        <a:lstStyle/>
        <a:p>
          <a:endParaRPr lang="en-US"/>
        </a:p>
      </dgm:t>
    </dgm:pt>
    <dgm:pt modelId="{745BDABA-E649-440A-ABF6-8C957F6DD994}" type="sibTrans" cxnId="{842ECE07-1962-4AFA-9C06-82D57F556081}">
      <dgm:prSet/>
      <dgm:spPr/>
      <dgm:t>
        <a:bodyPr/>
        <a:lstStyle/>
        <a:p>
          <a:endParaRPr lang="en-US"/>
        </a:p>
      </dgm:t>
    </dgm:pt>
    <dgm:pt modelId="{A241FB1D-4312-4391-8867-346A0E1F8ADC}">
      <dgm:prSet/>
      <dgm:spPr/>
      <dgm:t>
        <a:bodyPr/>
        <a:lstStyle/>
        <a:p>
          <a:r>
            <a:rPr lang="en-US" dirty="0" smtClean="0"/>
            <a:t>Decide the premium, slabs.</a:t>
          </a:r>
        </a:p>
      </dgm:t>
    </dgm:pt>
    <dgm:pt modelId="{B053706A-657C-4B15-BCBE-4FD2AA4D6105}" type="parTrans" cxnId="{F3381072-9A39-498E-9C6F-408CFFE11412}">
      <dgm:prSet/>
      <dgm:spPr/>
      <dgm:t>
        <a:bodyPr/>
        <a:lstStyle/>
        <a:p>
          <a:endParaRPr lang="en-US"/>
        </a:p>
      </dgm:t>
    </dgm:pt>
    <dgm:pt modelId="{EDAF6EAE-8291-4B24-BFC2-D7D3D5B74AF7}" type="sibTrans" cxnId="{F3381072-9A39-498E-9C6F-408CFFE11412}">
      <dgm:prSet/>
      <dgm:spPr/>
      <dgm:t>
        <a:bodyPr/>
        <a:lstStyle/>
        <a:p>
          <a:endParaRPr lang="en-US"/>
        </a:p>
      </dgm:t>
    </dgm:pt>
    <dgm:pt modelId="{536B4A06-5F8B-473F-8E3A-A7D79227D1C4}">
      <dgm:prSet/>
      <dgm:spPr/>
      <dgm:t>
        <a:bodyPr/>
        <a:lstStyle/>
        <a:p>
          <a:r>
            <a:rPr lang="en-US" dirty="0" smtClean="0"/>
            <a:t>2007: GI- De-</a:t>
          </a:r>
          <a:r>
            <a:rPr lang="en-US" dirty="0" err="1" smtClean="0"/>
            <a:t>tarrified</a:t>
          </a:r>
          <a:r>
            <a:rPr lang="en-US" dirty="0" smtClean="0"/>
            <a:t>, except 3</a:t>
          </a:r>
          <a:r>
            <a:rPr lang="en-US" baseline="30000" dirty="0" smtClean="0"/>
            <a:t>rd</a:t>
          </a:r>
          <a:r>
            <a:rPr lang="en-US" dirty="0" smtClean="0"/>
            <a:t> party motor.</a:t>
          </a:r>
        </a:p>
      </dgm:t>
    </dgm:pt>
    <dgm:pt modelId="{FF2C1877-DF7B-4182-9AD4-647B0BB9B3CB}" type="parTrans" cxnId="{CE0BB703-5B9E-4D51-8323-FF2DD46DF1F3}">
      <dgm:prSet/>
      <dgm:spPr/>
      <dgm:t>
        <a:bodyPr/>
        <a:lstStyle/>
        <a:p>
          <a:endParaRPr lang="en-US"/>
        </a:p>
      </dgm:t>
    </dgm:pt>
    <dgm:pt modelId="{369337D8-22FE-467C-95A9-4C401769704C}" type="sibTrans" cxnId="{CE0BB703-5B9E-4D51-8323-FF2DD46DF1F3}">
      <dgm:prSet/>
      <dgm:spPr/>
      <dgm:t>
        <a:bodyPr/>
        <a:lstStyle/>
        <a:p>
          <a:endParaRPr lang="en-US"/>
        </a:p>
      </dgm:t>
    </dgm:pt>
    <dgm:pt modelId="{B96574B7-618E-4027-85C0-A10C59351A90}" type="pres">
      <dgm:prSet presAssocID="{E1591916-148C-4709-86D3-B274839AB079}" presName="diagram" presStyleCnt="0">
        <dgm:presLayoutVars>
          <dgm:dir/>
          <dgm:animLvl val="lvl"/>
          <dgm:resizeHandles val="exact"/>
        </dgm:presLayoutVars>
      </dgm:prSet>
      <dgm:spPr/>
    </dgm:pt>
    <dgm:pt modelId="{F9F81937-7D59-49DA-AC52-81C9E0D839B4}" type="pres">
      <dgm:prSet presAssocID="{F8B09866-2538-4D61-BA77-0B7182018FD1}" presName="compNode" presStyleCnt="0"/>
      <dgm:spPr/>
    </dgm:pt>
    <dgm:pt modelId="{08A92F8E-66C8-4DEF-89C0-6C0E30F25705}" type="pres">
      <dgm:prSet presAssocID="{F8B09866-2538-4D61-BA77-0B7182018FD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15DBC-D712-455A-B430-DAD6C1218693}" type="pres">
      <dgm:prSet presAssocID="{F8B09866-2538-4D61-BA77-0B7182018F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A3454-DBF6-4907-A43C-E50BFB1D3A28}" type="pres">
      <dgm:prSet presAssocID="{F8B09866-2538-4D61-BA77-0B7182018FD1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7F9911CE-20BF-4B11-A71A-31E642D7CA85}" type="pres">
      <dgm:prSet presAssocID="{F8B09866-2538-4D61-BA77-0B7182018FD1}" presName="adorn" presStyleLbl="fgAccFollowNod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6DF3BE2-009A-44B3-84AD-93A9C36A7604}" type="pres">
      <dgm:prSet presAssocID="{33642159-16C5-476E-AFF1-D99427824C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F680C32-01D5-4CC7-94E0-F4FC196AB9E2}" type="pres">
      <dgm:prSet presAssocID="{53820D11-697F-4324-9FDC-7AF84B6F8B09}" presName="compNode" presStyleCnt="0"/>
      <dgm:spPr/>
    </dgm:pt>
    <dgm:pt modelId="{249AC2B3-51E0-4D7B-879C-369B622AEC7B}" type="pres">
      <dgm:prSet presAssocID="{53820D11-697F-4324-9FDC-7AF84B6F8B09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537527-7AD9-45FB-A534-6EAEC1623C99}" type="pres">
      <dgm:prSet presAssocID="{53820D11-697F-4324-9FDC-7AF84B6F8B0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7E282-F8D7-40BA-8594-9FFCDEF4D8C1}" type="pres">
      <dgm:prSet presAssocID="{53820D11-697F-4324-9FDC-7AF84B6F8B09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5F51EB55-182F-46D2-96F2-3CC501F54CE6}" type="pres">
      <dgm:prSet presAssocID="{53820D11-697F-4324-9FDC-7AF84B6F8B09}" presName="adorn" presStyleLbl="fgAccFollowNode1" presStyleIdx="1" presStyleCnt="2" custScaleX="8869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31635174-46CC-4254-863F-F11F8743E9D5}" type="presOf" srcId="{53820D11-697F-4324-9FDC-7AF84B6F8B09}" destId="{E8537527-7AD9-45FB-A534-6EAEC1623C99}" srcOrd="0" destOrd="0" presId="urn:microsoft.com/office/officeart/2005/8/layout/bList2"/>
    <dgm:cxn modelId="{C7F86E31-FF06-416B-BC69-2585CD9AF59D}" type="presOf" srcId="{009D0744-E8C9-4283-8863-F56CBBF23DFB}" destId="{08A92F8E-66C8-4DEF-89C0-6C0E30F25705}" srcOrd="0" destOrd="0" presId="urn:microsoft.com/office/officeart/2005/8/layout/bList2"/>
    <dgm:cxn modelId="{834B5642-2A2B-49B3-BB60-1B7D01D50F10}" type="presOf" srcId="{3BACC711-81CF-45A2-9F1A-1AD83BC9285A}" destId="{08A92F8E-66C8-4DEF-89C0-6C0E30F25705}" srcOrd="0" destOrd="2" presId="urn:microsoft.com/office/officeart/2005/8/layout/bList2"/>
    <dgm:cxn modelId="{913EB54D-9A25-4695-8BDE-CD285896E94C}" srcId="{F8B09866-2538-4D61-BA77-0B7182018FD1}" destId="{7CECC791-9859-4C70-A1E3-03D8CC6D6FF3}" srcOrd="1" destOrd="0" parTransId="{C455490D-77EC-451A-928B-6B599C79520C}" sibTransId="{0DB3F69D-894D-40F0-BBD5-35908E1DDB03}"/>
    <dgm:cxn modelId="{D2387A75-C6F7-4727-B9C1-15EE72EE6039}" type="presOf" srcId="{5FC66B6B-0AD3-4DC3-8A31-15E544777797}" destId="{249AC2B3-51E0-4D7B-879C-369B622AEC7B}" srcOrd="0" destOrd="0" presId="urn:microsoft.com/office/officeart/2005/8/layout/bList2"/>
    <dgm:cxn modelId="{F4F0A804-BFC7-4AA8-9BF6-B254DFDD1BBD}" type="presOf" srcId="{A38FF522-B6EB-4D1C-8597-0DFB5156EC06}" destId="{08A92F8E-66C8-4DEF-89C0-6C0E30F25705}" srcOrd="0" destOrd="3" presId="urn:microsoft.com/office/officeart/2005/8/layout/bList2"/>
    <dgm:cxn modelId="{CE0BB703-5B9E-4D51-8323-FF2DD46DF1F3}" srcId="{53820D11-697F-4324-9FDC-7AF84B6F8B09}" destId="{536B4A06-5F8B-473F-8E3A-A7D79227D1C4}" srcOrd="2" destOrd="0" parTransId="{FF2C1877-DF7B-4182-9AD4-647B0BB9B3CB}" sibTransId="{369337D8-22FE-467C-95A9-4C401769704C}"/>
    <dgm:cxn modelId="{728C4319-FCA1-46FA-85BA-E29D916F3DBF}" type="presOf" srcId="{536B4A06-5F8B-473F-8E3A-A7D79227D1C4}" destId="{249AC2B3-51E0-4D7B-879C-369B622AEC7B}" srcOrd="0" destOrd="2" presId="urn:microsoft.com/office/officeart/2005/8/layout/bList2"/>
    <dgm:cxn modelId="{96280621-0206-42ED-A7E3-9778FB3AC330}" srcId="{F8B09866-2538-4D61-BA77-0B7182018FD1}" destId="{009D0744-E8C9-4283-8863-F56CBBF23DFB}" srcOrd="0" destOrd="0" parTransId="{9BA358CE-3CAA-4B64-81B7-071E40015FFF}" sibTransId="{5C10F36B-66D7-4281-A463-F08038B28809}"/>
    <dgm:cxn modelId="{842ECE07-1962-4AFA-9C06-82D57F556081}" srcId="{53820D11-697F-4324-9FDC-7AF84B6F8B09}" destId="{5FC66B6B-0AD3-4DC3-8A31-15E544777797}" srcOrd="0" destOrd="0" parTransId="{95BEF764-9E0E-4462-B89A-29F6C10D6494}" sibTransId="{745BDABA-E649-440A-ABF6-8C957F6DD994}"/>
    <dgm:cxn modelId="{2FCB9FC6-DD60-4D16-A715-EFEB663A060E}" type="presOf" srcId="{7CECC791-9859-4C70-A1E3-03D8CC6D6FF3}" destId="{08A92F8E-66C8-4DEF-89C0-6C0E30F25705}" srcOrd="0" destOrd="1" presId="urn:microsoft.com/office/officeart/2005/8/layout/bList2"/>
    <dgm:cxn modelId="{825C2679-37D4-46BC-9E51-07E078B2437C}" type="presOf" srcId="{F8B09866-2538-4D61-BA77-0B7182018FD1}" destId="{E7315DBC-D712-455A-B430-DAD6C1218693}" srcOrd="0" destOrd="0" presId="urn:microsoft.com/office/officeart/2005/8/layout/bList2"/>
    <dgm:cxn modelId="{140EA0E7-AE04-433D-954F-9A900B086F77}" srcId="{E1591916-148C-4709-86D3-B274839AB079}" destId="{F8B09866-2538-4D61-BA77-0B7182018FD1}" srcOrd="0" destOrd="0" parTransId="{8DDD6635-A85B-43AA-8F62-729443538045}" sibTransId="{33642159-16C5-476E-AFF1-D99427824C96}"/>
    <dgm:cxn modelId="{B69995B4-4CC4-43B5-8497-35F480F31735}" srcId="{F8B09866-2538-4D61-BA77-0B7182018FD1}" destId="{3BACC711-81CF-45A2-9F1A-1AD83BC9285A}" srcOrd="2" destOrd="0" parTransId="{36F44A2A-54F0-412D-84F3-0ACE0006E55A}" sibTransId="{1DF93DAD-BD1B-45CA-9784-A7B44A457B33}"/>
    <dgm:cxn modelId="{EF47B655-FF1D-485F-A937-25700A84A2FD}" type="presOf" srcId="{A241FB1D-4312-4391-8867-346A0E1F8ADC}" destId="{249AC2B3-51E0-4D7B-879C-369B622AEC7B}" srcOrd="0" destOrd="1" presId="urn:microsoft.com/office/officeart/2005/8/layout/bList2"/>
    <dgm:cxn modelId="{5A1E5CA8-DD7B-463F-93CE-C4DBADA13979}" type="presOf" srcId="{33642159-16C5-476E-AFF1-D99427824C96}" destId="{06DF3BE2-009A-44B3-84AD-93A9C36A7604}" srcOrd="0" destOrd="0" presId="urn:microsoft.com/office/officeart/2005/8/layout/bList2"/>
    <dgm:cxn modelId="{A13C6B88-F985-41B6-A3E9-7AD20D30B396}" srcId="{E1591916-148C-4709-86D3-B274839AB079}" destId="{53820D11-697F-4324-9FDC-7AF84B6F8B09}" srcOrd="1" destOrd="0" parTransId="{FF76DE42-A03D-4D8B-9AFE-CB451F2406EF}" sibTransId="{8EB49B60-923B-4FE3-82B0-2E2BDD62F65E}"/>
    <dgm:cxn modelId="{5C056053-A1F7-4781-8DED-A22FCCBBF116}" type="presOf" srcId="{53820D11-697F-4324-9FDC-7AF84B6F8B09}" destId="{E4A7E282-F8D7-40BA-8594-9FFCDEF4D8C1}" srcOrd="1" destOrd="0" presId="urn:microsoft.com/office/officeart/2005/8/layout/bList2"/>
    <dgm:cxn modelId="{CA62F677-FF70-4C1B-A6B1-21C8B43B2F9D}" type="presOf" srcId="{E1591916-148C-4709-86D3-B274839AB079}" destId="{B96574B7-618E-4027-85C0-A10C59351A90}" srcOrd="0" destOrd="0" presId="urn:microsoft.com/office/officeart/2005/8/layout/bList2"/>
    <dgm:cxn modelId="{F3381072-9A39-498E-9C6F-408CFFE11412}" srcId="{53820D11-697F-4324-9FDC-7AF84B6F8B09}" destId="{A241FB1D-4312-4391-8867-346A0E1F8ADC}" srcOrd="1" destOrd="0" parTransId="{B053706A-657C-4B15-BCBE-4FD2AA4D6105}" sibTransId="{EDAF6EAE-8291-4B24-BFC2-D7D3D5B74AF7}"/>
    <dgm:cxn modelId="{3BE36BCC-BF9F-4C64-B6AA-96F5520FB973}" srcId="{F8B09866-2538-4D61-BA77-0B7182018FD1}" destId="{A38FF522-B6EB-4D1C-8597-0DFB5156EC06}" srcOrd="3" destOrd="0" parTransId="{42C89184-282A-4B47-832E-C25C0D7F6EF7}" sibTransId="{CA11C704-6B86-4543-8405-C391A8CEF9FB}"/>
    <dgm:cxn modelId="{4A767027-2574-43AF-8FD1-A60CC36E82F0}" type="presOf" srcId="{F8B09866-2538-4D61-BA77-0B7182018FD1}" destId="{1C1A3454-DBF6-4907-A43C-E50BFB1D3A28}" srcOrd="1" destOrd="0" presId="urn:microsoft.com/office/officeart/2005/8/layout/bList2"/>
    <dgm:cxn modelId="{DE9FDB18-210E-4869-B984-4D0E3B1242E2}" type="presParOf" srcId="{B96574B7-618E-4027-85C0-A10C59351A90}" destId="{F9F81937-7D59-49DA-AC52-81C9E0D839B4}" srcOrd="0" destOrd="0" presId="urn:microsoft.com/office/officeart/2005/8/layout/bList2"/>
    <dgm:cxn modelId="{4537DEB5-35AA-48BB-9FDC-D61B0B778119}" type="presParOf" srcId="{F9F81937-7D59-49DA-AC52-81C9E0D839B4}" destId="{08A92F8E-66C8-4DEF-89C0-6C0E30F25705}" srcOrd="0" destOrd="0" presId="urn:microsoft.com/office/officeart/2005/8/layout/bList2"/>
    <dgm:cxn modelId="{29507200-2E3D-4FC0-894D-E8AA73E802A2}" type="presParOf" srcId="{F9F81937-7D59-49DA-AC52-81C9E0D839B4}" destId="{E7315DBC-D712-455A-B430-DAD6C1218693}" srcOrd="1" destOrd="0" presId="urn:microsoft.com/office/officeart/2005/8/layout/bList2"/>
    <dgm:cxn modelId="{F93BA69A-BCF4-41C1-9B69-2677871B8904}" type="presParOf" srcId="{F9F81937-7D59-49DA-AC52-81C9E0D839B4}" destId="{1C1A3454-DBF6-4907-A43C-E50BFB1D3A28}" srcOrd="2" destOrd="0" presId="urn:microsoft.com/office/officeart/2005/8/layout/bList2"/>
    <dgm:cxn modelId="{0688A1F9-E3FA-4AE2-BFF7-E2C059568B95}" type="presParOf" srcId="{F9F81937-7D59-49DA-AC52-81C9E0D839B4}" destId="{7F9911CE-20BF-4B11-A71A-31E642D7CA85}" srcOrd="3" destOrd="0" presId="urn:microsoft.com/office/officeart/2005/8/layout/bList2"/>
    <dgm:cxn modelId="{334C9655-03E3-4C18-B28A-B1578759D439}" type="presParOf" srcId="{B96574B7-618E-4027-85C0-A10C59351A90}" destId="{06DF3BE2-009A-44B3-84AD-93A9C36A7604}" srcOrd="1" destOrd="0" presId="urn:microsoft.com/office/officeart/2005/8/layout/bList2"/>
    <dgm:cxn modelId="{369FB92B-DB76-422A-B060-F04ED6049705}" type="presParOf" srcId="{B96574B7-618E-4027-85C0-A10C59351A90}" destId="{8F680C32-01D5-4CC7-94E0-F4FC196AB9E2}" srcOrd="2" destOrd="0" presId="urn:microsoft.com/office/officeart/2005/8/layout/bList2"/>
    <dgm:cxn modelId="{C42C15EE-7FD5-49DC-B4D5-AAC26B702EB4}" type="presParOf" srcId="{8F680C32-01D5-4CC7-94E0-F4FC196AB9E2}" destId="{249AC2B3-51E0-4D7B-879C-369B622AEC7B}" srcOrd="0" destOrd="0" presId="urn:microsoft.com/office/officeart/2005/8/layout/bList2"/>
    <dgm:cxn modelId="{531D183E-0623-4911-92CE-C4FF8DDEE095}" type="presParOf" srcId="{8F680C32-01D5-4CC7-94E0-F4FC196AB9E2}" destId="{E8537527-7AD9-45FB-A534-6EAEC1623C99}" srcOrd="1" destOrd="0" presId="urn:microsoft.com/office/officeart/2005/8/layout/bList2"/>
    <dgm:cxn modelId="{80893EB5-3F91-4533-8B0C-0A541AA723A3}" type="presParOf" srcId="{8F680C32-01D5-4CC7-94E0-F4FC196AB9E2}" destId="{E4A7E282-F8D7-40BA-8594-9FFCDEF4D8C1}" srcOrd="2" destOrd="0" presId="urn:microsoft.com/office/officeart/2005/8/layout/bList2"/>
    <dgm:cxn modelId="{C1A1F679-0293-4D15-A7F4-A765D55EF5C4}" type="presParOf" srcId="{8F680C32-01D5-4CC7-94E0-F4FC196AB9E2}" destId="{5F51EB55-182F-46D2-96F2-3CC501F54CE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1591916-148C-4709-86D3-B274839AB07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8B09866-2538-4D61-BA77-0B7182018FD1}">
      <dgm:prSet phldrT="[Text]"/>
      <dgm:spPr/>
      <dgm:t>
        <a:bodyPr/>
        <a:lstStyle/>
        <a:p>
          <a:r>
            <a:rPr lang="en-US" dirty="0" smtClean="0"/>
            <a:t>Narsimhan I (1991) &amp; II (1998)</a:t>
          </a:r>
          <a:endParaRPr lang="en-US" dirty="0"/>
        </a:p>
      </dgm:t>
    </dgm:pt>
    <dgm:pt modelId="{8DDD6635-A85B-43AA-8F62-729443538045}" type="parTrans" cxnId="{140EA0E7-AE04-433D-954F-9A900B086F77}">
      <dgm:prSet/>
      <dgm:spPr/>
      <dgm:t>
        <a:bodyPr/>
        <a:lstStyle/>
        <a:p>
          <a:endParaRPr lang="en-US"/>
        </a:p>
      </dgm:t>
    </dgm:pt>
    <dgm:pt modelId="{33642159-16C5-476E-AFF1-D99427824C96}" type="sibTrans" cxnId="{140EA0E7-AE04-433D-954F-9A900B086F77}">
      <dgm:prSet/>
      <dgm:spPr/>
      <dgm:t>
        <a:bodyPr/>
        <a:lstStyle/>
        <a:p>
          <a:endParaRPr lang="en-US"/>
        </a:p>
      </dgm:t>
    </dgm:pt>
    <dgm:pt modelId="{53820D11-697F-4324-9FDC-7AF84B6F8B09}">
      <dgm:prSet/>
      <dgm:spPr/>
      <dgm:t>
        <a:bodyPr/>
        <a:lstStyle/>
        <a:p>
          <a:r>
            <a:rPr lang="en-US" dirty="0" smtClean="0"/>
            <a:t>Malhotra Committee  1993</a:t>
          </a:r>
        </a:p>
      </dgm:t>
    </dgm:pt>
    <dgm:pt modelId="{FF76DE42-A03D-4D8B-9AFE-CB451F2406EF}" type="parTrans" cxnId="{A13C6B88-F985-41B6-A3E9-7AD20D30B396}">
      <dgm:prSet/>
      <dgm:spPr/>
      <dgm:t>
        <a:bodyPr/>
        <a:lstStyle/>
        <a:p>
          <a:endParaRPr lang="en-US"/>
        </a:p>
      </dgm:t>
    </dgm:pt>
    <dgm:pt modelId="{8EB49B60-923B-4FE3-82B0-2E2BDD62F65E}" type="sibTrans" cxnId="{A13C6B88-F985-41B6-A3E9-7AD20D30B396}">
      <dgm:prSet/>
      <dgm:spPr/>
      <dgm:t>
        <a:bodyPr/>
        <a:lstStyle/>
        <a:p>
          <a:endParaRPr lang="en-US"/>
        </a:p>
      </dgm:t>
    </dgm:pt>
    <dgm:pt modelId="{FEC1E3D6-D68D-40E9-8891-6D8BBF39E621}">
      <dgm:prSet phldrT="[Text]"/>
      <dgm:spPr/>
      <dgm:t>
        <a:bodyPr/>
        <a:lstStyle/>
        <a:p>
          <a:r>
            <a:rPr lang="en-US" dirty="0" smtClean="0"/>
            <a:t>Allow insurance companies to issue new shares [ownership 51%]</a:t>
          </a:r>
        </a:p>
      </dgm:t>
    </dgm:pt>
    <dgm:pt modelId="{C2AE12FD-1842-4F10-98C3-A02283E08CD2}" type="parTrans" cxnId="{3060C975-59B8-4F04-A43B-98EDBE7891F9}">
      <dgm:prSet/>
      <dgm:spPr/>
      <dgm:t>
        <a:bodyPr/>
        <a:lstStyle/>
        <a:p>
          <a:endParaRPr lang="en-US"/>
        </a:p>
      </dgm:t>
    </dgm:pt>
    <dgm:pt modelId="{F09CC406-10EC-4A7A-9E9B-1FF2512380F7}" type="sibTrans" cxnId="{3060C975-59B8-4F04-A43B-98EDBE7891F9}">
      <dgm:prSet/>
      <dgm:spPr/>
      <dgm:t>
        <a:bodyPr/>
        <a:lstStyle/>
        <a:p>
          <a:endParaRPr lang="en-US"/>
        </a:p>
      </dgm:t>
    </dgm:pt>
    <dgm:pt modelId="{009D0744-E8C9-4283-8863-F56CBBF23DFB}">
      <dgm:prSet phldrT="[Text]"/>
      <dgm:spPr/>
      <dgm:t>
        <a:bodyPr/>
        <a:lstStyle/>
        <a:p>
          <a:r>
            <a:rPr lang="en-US" dirty="0" smtClean="0"/>
            <a:t>Dilute Government shareholding</a:t>
          </a:r>
          <a:endParaRPr lang="en-US" dirty="0"/>
        </a:p>
      </dgm:t>
    </dgm:pt>
    <dgm:pt modelId="{9BA358CE-3CAA-4B64-81B7-071E40015FFF}" type="parTrans" cxnId="{96280621-0206-42ED-A7E3-9778FB3AC330}">
      <dgm:prSet/>
      <dgm:spPr/>
      <dgm:t>
        <a:bodyPr/>
        <a:lstStyle/>
        <a:p>
          <a:endParaRPr lang="en-US"/>
        </a:p>
      </dgm:t>
    </dgm:pt>
    <dgm:pt modelId="{5C10F36B-66D7-4281-A463-F08038B28809}" type="sibTrans" cxnId="{96280621-0206-42ED-A7E3-9778FB3AC330}">
      <dgm:prSet/>
      <dgm:spPr/>
      <dgm:t>
        <a:bodyPr/>
        <a:lstStyle/>
        <a:p>
          <a:endParaRPr lang="en-US"/>
        </a:p>
      </dgm:t>
    </dgm:pt>
    <dgm:pt modelId="{99E9486A-F37C-4052-8D36-F151C2C98E7C}">
      <dgm:prSet phldrT="[Text]"/>
      <dgm:spPr/>
      <dgm:t>
        <a:bodyPr/>
        <a:lstStyle/>
        <a:p>
          <a:r>
            <a:rPr lang="en-US" dirty="0" smtClean="0"/>
            <a:t>SBI -&gt; ~60% </a:t>
          </a:r>
          <a:endParaRPr lang="en-US" dirty="0"/>
        </a:p>
      </dgm:t>
    </dgm:pt>
    <dgm:pt modelId="{773BEAA0-142E-403E-A977-F7BE5F6533EC}" type="parTrans" cxnId="{ACE2C1B9-6D95-409C-A68B-3400AC3E0AAC}">
      <dgm:prSet/>
      <dgm:spPr/>
      <dgm:t>
        <a:bodyPr/>
        <a:lstStyle/>
        <a:p>
          <a:endParaRPr lang="en-US"/>
        </a:p>
      </dgm:t>
    </dgm:pt>
    <dgm:pt modelId="{30ECEC72-2A40-43E1-AAA6-02A3DEFF6180}" type="sibTrans" cxnId="{ACE2C1B9-6D95-409C-A68B-3400AC3E0AAC}">
      <dgm:prSet/>
      <dgm:spPr/>
      <dgm:t>
        <a:bodyPr/>
        <a:lstStyle/>
        <a:p>
          <a:endParaRPr lang="en-US"/>
        </a:p>
      </dgm:t>
    </dgm:pt>
    <dgm:pt modelId="{B96574B7-618E-4027-85C0-A10C59351A90}" type="pres">
      <dgm:prSet presAssocID="{E1591916-148C-4709-86D3-B274839AB079}" presName="diagram" presStyleCnt="0">
        <dgm:presLayoutVars>
          <dgm:dir/>
          <dgm:animLvl val="lvl"/>
          <dgm:resizeHandles val="exact"/>
        </dgm:presLayoutVars>
      </dgm:prSet>
      <dgm:spPr/>
    </dgm:pt>
    <dgm:pt modelId="{F9F81937-7D59-49DA-AC52-81C9E0D839B4}" type="pres">
      <dgm:prSet presAssocID="{F8B09866-2538-4D61-BA77-0B7182018FD1}" presName="compNode" presStyleCnt="0"/>
      <dgm:spPr/>
    </dgm:pt>
    <dgm:pt modelId="{08A92F8E-66C8-4DEF-89C0-6C0E30F25705}" type="pres">
      <dgm:prSet presAssocID="{F8B09866-2538-4D61-BA77-0B7182018FD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15DBC-D712-455A-B430-DAD6C1218693}" type="pres">
      <dgm:prSet presAssocID="{F8B09866-2538-4D61-BA77-0B7182018F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A3454-DBF6-4907-A43C-E50BFB1D3A28}" type="pres">
      <dgm:prSet presAssocID="{F8B09866-2538-4D61-BA77-0B7182018FD1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7F9911CE-20BF-4B11-A71A-31E642D7CA85}" type="pres">
      <dgm:prSet presAssocID="{F8B09866-2538-4D61-BA77-0B7182018FD1}" presName="adorn" presStyleLbl="fgAccFollowNod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6DF3BE2-009A-44B3-84AD-93A9C36A7604}" type="pres">
      <dgm:prSet presAssocID="{33642159-16C5-476E-AFF1-D99427824C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F680C32-01D5-4CC7-94E0-F4FC196AB9E2}" type="pres">
      <dgm:prSet presAssocID="{53820D11-697F-4324-9FDC-7AF84B6F8B09}" presName="compNode" presStyleCnt="0"/>
      <dgm:spPr/>
    </dgm:pt>
    <dgm:pt modelId="{249AC2B3-51E0-4D7B-879C-369B622AEC7B}" type="pres">
      <dgm:prSet presAssocID="{53820D11-697F-4324-9FDC-7AF84B6F8B09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537527-7AD9-45FB-A534-6EAEC1623C99}" type="pres">
      <dgm:prSet presAssocID="{53820D11-697F-4324-9FDC-7AF84B6F8B0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7E282-F8D7-40BA-8594-9FFCDEF4D8C1}" type="pres">
      <dgm:prSet presAssocID="{53820D11-697F-4324-9FDC-7AF84B6F8B09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5F51EB55-182F-46D2-96F2-3CC501F54CE6}" type="pres">
      <dgm:prSet presAssocID="{53820D11-697F-4324-9FDC-7AF84B6F8B09}" presName="adorn" presStyleLbl="fgAccFollowNode1" presStyleIdx="1" presStyleCnt="2" custScaleX="93080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31635174-46CC-4254-863F-F11F8743E9D5}" type="presOf" srcId="{53820D11-697F-4324-9FDC-7AF84B6F8B09}" destId="{E8537527-7AD9-45FB-A534-6EAEC1623C99}" srcOrd="0" destOrd="0" presId="urn:microsoft.com/office/officeart/2005/8/layout/bList2"/>
    <dgm:cxn modelId="{C7F86E31-FF06-416B-BC69-2585CD9AF59D}" type="presOf" srcId="{009D0744-E8C9-4283-8863-F56CBBF23DFB}" destId="{08A92F8E-66C8-4DEF-89C0-6C0E30F25705}" srcOrd="0" destOrd="0" presId="urn:microsoft.com/office/officeart/2005/8/layout/bList2"/>
    <dgm:cxn modelId="{96280621-0206-42ED-A7E3-9778FB3AC330}" srcId="{F8B09866-2538-4D61-BA77-0B7182018FD1}" destId="{009D0744-E8C9-4283-8863-F56CBBF23DFB}" srcOrd="0" destOrd="0" parTransId="{9BA358CE-3CAA-4B64-81B7-071E40015FFF}" sibTransId="{5C10F36B-66D7-4281-A463-F08038B28809}"/>
    <dgm:cxn modelId="{ACE2C1B9-6D95-409C-A68B-3400AC3E0AAC}" srcId="{F8B09866-2538-4D61-BA77-0B7182018FD1}" destId="{99E9486A-F37C-4052-8D36-F151C2C98E7C}" srcOrd="1" destOrd="0" parTransId="{773BEAA0-142E-403E-A977-F7BE5F6533EC}" sibTransId="{30ECEC72-2A40-43E1-AAA6-02A3DEFF6180}"/>
    <dgm:cxn modelId="{3060C975-59B8-4F04-A43B-98EDBE7891F9}" srcId="{53820D11-697F-4324-9FDC-7AF84B6F8B09}" destId="{FEC1E3D6-D68D-40E9-8891-6D8BBF39E621}" srcOrd="0" destOrd="0" parTransId="{C2AE12FD-1842-4F10-98C3-A02283E08CD2}" sibTransId="{F09CC406-10EC-4A7A-9E9B-1FF2512380F7}"/>
    <dgm:cxn modelId="{825C2679-37D4-46BC-9E51-07E078B2437C}" type="presOf" srcId="{F8B09866-2538-4D61-BA77-0B7182018FD1}" destId="{E7315DBC-D712-455A-B430-DAD6C1218693}" srcOrd="0" destOrd="0" presId="urn:microsoft.com/office/officeart/2005/8/layout/bList2"/>
    <dgm:cxn modelId="{F6C78C8C-3A31-4CAF-9D9C-A88125D1B007}" type="presOf" srcId="{FEC1E3D6-D68D-40E9-8891-6D8BBF39E621}" destId="{249AC2B3-51E0-4D7B-879C-369B622AEC7B}" srcOrd="0" destOrd="0" presId="urn:microsoft.com/office/officeart/2005/8/layout/bList2"/>
    <dgm:cxn modelId="{140EA0E7-AE04-433D-954F-9A900B086F77}" srcId="{E1591916-148C-4709-86D3-B274839AB079}" destId="{F8B09866-2538-4D61-BA77-0B7182018FD1}" srcOrd="0" destOrd="0" parTransId="{8DDD6635-A85B-43AA-8F62-729443538045}" sibTransId="{33642159-16C5-476E-AFF1-D99427824C96}"/>
    <dgm:cxn modelId="{5A1E5CA8-DD7B-463F-93CE-C4DBADA13979}" type="presOf" srcId="{33642159-16C5-476E-AFF1-D99427824C96}" destId="{06DF3BE2-009A-44B3-84AD-93A9C36A7604}" srcOrd="0" destOrd="0" presId="urn:microsoft.com/office/officeart/2005/8/layout/bList2"/>
    <dgm:cxn modelId="{A13C6B88-F985-41B6-A3E9-7AD20D30B396}" srcId="{E1591916-148C-4709-86D3-B274839AB079}" destId="{53820D11-697F-4324-9FDC-7AF84B6F8B09}" srcOrd="1" destOrd="0" parTransId="{FF76DE42-A03D-4D8B-9AFE-CB451F2406EF}" sibTransId="{8EB49B60-923B-4FE3-82B0-2E2BDD62F65E}"/>
    <dgm:cxn modelId="{5C056053-A1F7-4781-8DED-A22FCCBBF116}" type="presOf" srcId="{53820D11-697F-4324-9FDC-7AF84B6F8B09}" destId="{E4A7E282-F8D7-40BA-8594-9FFCDEF4D8C1}" srcOrd="1" destOrd="0" presId="urn:microsoft.com/office/officeart/2005/8/layout/bList2"/>
    <dgm:cxn modelId="{CA62F677-FF70-4C1B-A6B1-21C8B43B2F9D}" type="presOf" srcId="{E1591916-148C-4709-86D3-B274839AB079}" destId="{B96574B7-618E-4027-85C0-A10C59351A90}" srcOrd="0" destOrd="0" presId="urn:microsoft.com/office/officeart/2005/8/layout/bList2"/>
    <dgm:cxn modelId="{4A767027-2574-43AF-8FD1-A60CC36E82F0}" type="presOf" srcId="{F8B09866-2538-4D61-BA77-0B7182018FD1}" destId="{1C1A3454-DBF6-4907-A43C-E50BFB1D3A28}" srcOrd="1" destOrd="0" presId="urn:microsoft.com/office/officeart/2005/8/layout/bList2"/>
    <dgm:cxn modelId="{9100343A-8E5D-4988-AF60-FB5946496FBE}" type="presOf" srcId="{99E9486A-F37C-4052-8D36-F151C2C98E7C}" destId="{08A92F8E-66C8-4DEF-89C0-6C0E30F25705}" srcOrd="0" destOrd="1" presId="urn:microsoft.com/office/officeart/2005/8/layout/bList2"/>
    <dgm:cxn modelId="{DE9FDB18-210E-4869-B984-4D0E3B1242E2}" type="presParOf" srcId="{B96574B7-618E-4027-85C0-A10C59351A90}" destId="{F9F81937-7D59-49DA-AC52-81C9E0D839B4}" srcOrd="0" destOrd="0" presId="urn:microsoft.com/office/officeart/2005/8/layout/bList2"/>
    <dgm:cxn modelId="{4537DEB5-35AA-48BB-9FDC-D61B0B778119}" type="presParOf" srcId="{F9F81937-7D59-49DA-AC52-81C9E0D839B4}" destId="{08A92F8E-66C8-4DEF-89C0-6C0E30F25705}" srcOrd="0" destOrd="0" presId="urn:microsoft.com/office/officeart/2005/8/layout/bList2"/>
    <dgm:cxn modelId="{29507200-2E3D-4FC0-894D-E8AA73E802A2}" type="presParOf" srcId="{F9F81937-7D59-49DA-AC52-81C9E0D839B4}" destId="{E7315DBC-D712-455A-B430-DAD6C1218693}" srcOrd="1" destOrd="0" presId="urn:microsoft.com/office/officeart/2005/8/layout/bList2"/>
    <dgm:cxn modelId="{F93BA69A-BCF4-41C1-9B69-2677871B8904}" type="presParOf" srcId="{F9F81937-7D59-49DA-AC52-81C9E0D839B4}" destId="{1C1A3454-DBF6-4907-A43C-E50BFB1D3A28}" srcOrd="2" destOrd="0" presId="urn:microsoft.com/office/officeart/2005/8/layout/bList2"/>
    <dgm:cxn modelId="{0688A1F9-E3FA-4AE2-BFF7-E2C059568B95}" type="presParOf" srcId="{F9F81937-7D59-49DA-AC52-81C9E0D839B4}" destId="{7F9911CE-20BF-4B11-A71A-31E642D7CA85}" srcOrd="3" destOrd="0" presId="urn:microsoft.com/office/officeart/2005/8/layout/bList2"/>
    <dgm:cxn modelId="{334C9655-03E3-4C18-B28A-B1578759D439}" type="presParOf" srcId="{B96574B7-618E-4027-85C0-A10C59351A90}" destId="{06DF3BE2-009A-44B3-84AD-93A9C36A7604}" srcOrd="1" destOrd="0" presId="urn:microsoft.com/office/officeart/2005/8/layout/bList2"/>
    <dgm:cxn modelId="{369FB92B-DB76-422A-B060-F04ED6049705}" type="presParOf" srcId="{B96574B7-618E-4027-85C0-A10C59351A90}" destId="{8F680C32-01D5-4CC7-94E0-F4FC196AB9E2}" srcOrd="2" destOrd="0" presId="urn:microsoft.com/office/officeart/2005/8/layout/bList2"/>
    <dgm:cxn modelId="{C42C15EE-7FD5-49DC-B4D5-AAC26B702EB4}" type="presParOf" srcId="{8F680C32-01D5-4CC7-94E0-F4FC196AB9E2}" destId="{249AC2B3-51E0-4D7B-879C-369B622AEC7B}" srcOrd="0" destOrd="0" presId="urn:microsoft.com/office/officeart/2005/8/layout/bList2"/>
    <dgm:cxn modelId="{531D183E-0623-4911-92CE-C4FF8DDEE095}" type="presParOf" srcId="{8F680C32-01D5-4CC7-94E0-F4FC196AB9E2}" destId="{E8537527-7AD9-45FB-A534-6EAEC1623C99}" srcOrd="1" destOrd="0" presId="urn:microsoft.com/office/officeart/2005/8/layout/bList2"/>
    <dgm:cxn modelId="{80893EB5-3F91-4533-8B0C-0A541AA723A3}" type="presParOf" srcId="{8F680C32-01D5-4CC7-94E0-F4FC196AB9E2}" destId="{E4A7E282-F8D7-40BA-8594-9FFCDEF4D8C1}" srcOrd="2" destOrd="0" presId="urn:microsoft.com/office/officeart/2005/8/layout/bList2"/>
    <dgm:cxn modelId="{C1A1F679-0293-4D15-A7F4-A765D55EF5C4}" type="presParOf" srcId="{8F680C32-01D5-4CC7-94E0-F4FC196AB9E2}" destId="{5F51EB55-182F-46D2-96F2-3CC501F54CE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1591916-148C-4709-86D3-B274839AB07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8B09866-2538-4D61-BA77-0B7182018FD1}">
      <dgm:prSet phldrT="[Text]"/>
      <dgm:spPr/>
      <dgm:t>
        <a:bodyPr/>
        <a:lstStyle/>
        <a:p>
          <a:r>
            <a:rPr lang="en-US" dirty="0" smtClean="0"/>
            <a:t>Narsimhan I (1991) &amp; II (1998)</a:t>
          </a:r>
          <a:endParaRPr lang="en-US" dirty="0"/>
        </a:p>
      </dgm:t>
    </dgm:pt>
    <dgm:pt modelId="{8DDD6635-A85B-43AA-8F62-729443538045}" type="parTrans" cxnId="{140EA0E7-AE04-433D-954F-9A900B086F77}">
      <dgm:prSet/>
      <dgm:spPr/>
      <dgm:t>
        <a:bodyPr/>
        <a:lstStyle/>
        <a:p>
          <a:endParaRPr lang="en-US"/>
        </a:p>
      </dgm:t>
    </dgm:pt>
    <dgm:pt modelId="{33642159-16C5-476E-AFF1-D99427824C96}" type="sibTrans" cxnId="{140EA0E7-AE04-433D-954F-9A900B086F77}">
      <dgm:prSet/>
      <dgm:spPr/>
      <dgm:t>
        <a:bodyPr/>
        <a:lstStyle/>
        <a:p>
          <a:endParaRPr lang="en-US"/>
        </a:p>
      </dgm:t>
    </dgm:pt>
    <dgm:pt modelId="{53820D11-697F-4324-9FDC-7AF84B6F8B09}">
      <dgm:prSet/>
      <dgm:spPr/>
      <dgm:t>
        <a:bodyPr/>
        <a:lstStyle/>
        <a:p>
          <a:r>
            <a:rPr lang="en-US" dirty="0" smtClean="0"/>
            <a:t>Malhotra Committee  1993</a:t>
          </a:r>
        </a:p>
      </dgm:t>
    </dgm:pt>
    <dgm:pt modelId="{FF76DE42-A03D-4D8B-9AFE-CB451F2406EF}" type="parTrans" cxnId="{A13C6B88-F985-41B6-A3E9-7AD20D30B396}">
      <dgm:prSet/>
      <dgm:spPr/>
      <dgm:t>
        <a:bodyPr/>
        <a:lstStyle/>
        <a:p>
          <a:endParaRPr lang="en-US"/>
        </a:p>
      </dgm:t>
    </dgm:pt>
    <dgm:pt modelId="{8EB49B60-923B-4FE3-82B0-2E2BDD62F65E}" type="sibTrans" cxnId="{A13C6B88-F985-41B6-A3E9-7AD20D30B396}">
      <dgm:prSet/>
      <dgm:spPr/>
      <dgm:t>
        <a:bodyPr/>
        <a:lstStyle/>
        <a:p>
          <a:endParaRPr lang="en-US"/>
        </a:p>
      </dgm:t>
    </dgm:pt>
    <dgm:pt modelId="{009D0744-E8C9-4283-8863-F56CBBF23DFB}">
      <dgm:prSet phldrT="[Text]"/>
      <dgm:spPr/>
      <dgm:t>
        <a:bodyPr/>
        <a:lstStyle/>
        <a:p>
          <a:r>
            <a:rPr lang="en-US" dirty="0" smtClean="0"/>
            <a:t>PSB: 27-5 </a:t>
          </a:r>
          <a:r>
            <a:rPr lang="en-US" dirty="0" smtClean="0"/>
            <a:t>associate </a:t>
          </a:r>
          <a:r>
            <a:rPr lang="en-US" dirty="0" smtClean="0"/>
            <a:t>– 1BMB= </a:t>
          </a:r>
          <a:r>
            <a:rPr lang="en-US" dirty="0" smtClean="0">
              <a:solidFill>
                <a:srgbClr val="FF0000"/>
              </a:solidFill>
            </a:rPr>
            <a:t>21 left</a:t>
          </a:r>
          <a:endParaRPr lang="en-US" dirty="0">
            <a:solidFill>
              <a:srgbClr val="FF0000"/>
            </a:solidFill>
          </a:endParaRPr>
        </a:p>
      </dgm:t>
    </dgm:pt>
    <dgm:pt modelId="{9BA358CE-3CAA-4B64-81B7-071E40015FFF}" type="parTrans" cxnId="{96280621-0206-42ED-A7E3-9778FB3AC330}">
      <dgm:prSet/>
      <dgm:spPr/>
      <dgm:t>
        <a:bodyPr/>
        <a:lstStyle/>
        <a:p>
          <a:endParaRPr lang="en-US"/>
        </a:p>
      </dgm:t>
    </dgm:pt>
    <dgm:pt modelId="{5C10F36B-66D7-4281-A463-F08038B28809}" type="sibTrans" cxnId="{96280621-0206-42ED-A7E3-9778FB3AC330}">
      <dgm:prSet/>
      <dgm:spPr/>
      <dgm:t>
        <a:bodyPr/>
        <a:lstStyle/>
        <a:p>
          <a:endParaRPr lang="en-US"/>
        </a:p>
      </dgm:t>
    </dgm:pt>
    <dgm:pt modelId="{D57935B2-AE13-43DB-843D-F62C0C8A7FB0}">
      <dgm:prSet/>
      <dgm:spPr/>
      <dgm:t>
        <a:bodyPr/>
        <a:lstStyle/>
        <a:p>
          <a:r>
            <a:rPr lang="en-US" dirty="0" smtClean="0"/>
            <a:t>1 LIC, </a:t>
          </a:r>
        </a:p>
      </dgm:t>
    </dgm:pt>
    <dgm:pt modelId="{B2267635-3E94-446A-83EC-555A459AA2EB}" type="parTrans" cxnId="{3DA79493-60B3-432C-978B-661FA269A212}">
      <dgm:prSet/>
      <dgm:spPr/>
      <dgm:t>
        <a:bodyPr/>
        <a:lstStyle/>
        <a:p>
          <a:endParaRPr lang="en-US"/>
        </a:p>
      </dgm:t>
    </dgm:pt>
    <dgm:pt modelId="{CD28A03C-2FCD-4609-A66B-E8F50A70B915}" type="sibTrans" cxnId="{3DA79493-60B3-432C-978B-661FA269A212}">
      <dgm:prSet/>
      <dgm:spPr/>
      <dgm:t>
        <a:bodyPr/>
        <a:lstStyle/>
        <a:p>
          <a:endParaRPr lang="en-US"/>
        </a:p>
      </dgm:t>
    </dgm:pt>
    <dgm:pt modelId="{D361B052-0B0B-4C47-8B1C-CC62DA98C4F0}">
      <dgm:prSet/>
      <dgm:spPr/>
      <dgm:t>
        <a:bodyPr/>
        <a:lstStyle/>
        <a:p>
          <a:r>
            <a:rPr lang="en-US" dirty="0" smtClean="0"/>
            <a:t>5 General [4+1], </a:t>
          </a:r>
        </a:p>
      </dgm:t>
    </dgm:pt>
    <dgm:pt modelId="{9703815C-E726-4A53-94EE-E53ABAFE6D23}" type="parTrans" cxnId="{15B9DB1B-2999-4BFE-AE60-7DA050B5262B}">
      <dgm:prSet/>
      <dgm:spPr/>
    </dgm:pt>
    <dgm:pt modelId="{5D2F513D-29E0-4FFF-8D5B-7690DF8E4ECD}" type="sibTrans" cxnId="{15B9DB1B-2999-4BFE-AE60-7DA050B5262B}">
      <dgm:prSet/>
      <dgm:spPr/>
    </dgm:pt>
    <dgm:pt modelId="{96870981-3BE3-4EAE-A4BA-DF9FDB31C041}">
      <dgm:prSet/>
      <dgm:spPr/>
      <dgm:t>
        <a:bodyPr/>
        <a:lstStyle/>
        <a:p>
          <a:r>
            <a:rPr lang="en-US" dirty="0" smtClean="0"/>
            <a:t>1 re-insurer (GIC)</a:t>
          </a:r>
        </a:p>
      </dgm:t>
    </dgm:pt>
    <dgm:pt modelId="{231C822A-7C09-4CF7-A144-0A3968B4065C}" type="parTrans" cxnId="{D5C0360A-01C1-4C4B-9A9F-48DE6CA5A0E9}">
      <dgm:prSet/>
      <dgm:spPr/>
    </dgm:pt>
    <dgm:pt modelId="{5867054A-F3BD-4039-93A2-29A039F5E25F}" type="sibTrans" cxnId="{D5C0360A-01C1-4C4B-9A9F-48DE6CA5A0E9}">
      <dgm:prSet/>
      <dgm:spPr/>
    </dgm:pt>
    <dgm:pt modelId="{B96574B7-618E-4027-85C0-A10C59351A90}" type="pres">
      <dgm:prSet presAssocID="{E1591916-148C-4709-86D3-B274839AB079}" presName="diagram" presStyleCnt="0">
        <dgm:presLayoutVars>
          <dgm:dir/>
          <dgm:animLvl val="lvl"/>
          <dgm:resizeHandles val="exact"/>
        </dgm:presLayoutVars>
      </dgm:prSet>
      <dgm:spPr/>
    </dgm:pt>
    <dgm:pt modelId="{F9F81937-7D59-49DA-AC52-81C9E0D839B4}" type="pres">
      <dgm:prSet presAssocID="{F8B09866-2538-4D61-BA77-0B7182018FD1}" presName="compNode" presStyleCnt="0"/>
      <dgm:spPr/>
    </dgm:pt>
    <dgm:pt modelId="{08A92F8E-66C8-4DEF-89C0-6C0E30F25705}" type="pres">
      <dgm:prSet presAssocID="{F8B09866-2538-4D61-BA77-0B7182018FD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15DBC-D712-455A-B430-DAD6C1218693}" type="pres">
      <dgm:prSet presAssocID="{F8B09866-2538-4D61-BA77-0B7182018F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A3454-DBF6-4907-A43C-E50BFB1D3A28}" type="pres">
      <dgm:prSet presAssocID="{F8B09866-2538-4D61-BA77-0B7182018FD1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7F9911CE-20BF-4B11-A71A-31E642D7CA85}" type="pres">
      <dgm:prSet presAssocID="{F8B09866-2538-4D61-BA77-0B7182018FD1}" presName="adorn" presStyleLbl="fgAccFollowNod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6DF3BE2-009A-44B3-84AD-93A9C36A7604}" type="pres">
      <dgm:prSet presAssocID="{33642159-16C5-476E-AFF1-D99427824C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F680C32-01D5-4CC7-94E0-F4FC196AB9E2}" type="pres">
      <dgm:prSet presAssocID="{53820D11-697F-4324-9FDC-7AF84B6F8B09}" presName="compNode" presStyleCnt="0"/>
      <dgm:spPr/>
    </dgm:pt>
    <dgm:pt modelId="{249AC2B3-51E0-4D7B-879C-369B622AEC7B}" type="pres">
      <dgm:prSet presAssocID="{53820D11-697F-4324-9FDC-7AF84B6F8B09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537527-7AD9-45FB-A534-6EAEC1623C99}" type="pres">
      <dgm:prSet presAssocID="{53820D11-697F-4324-9FDC-7AF84B6F8B0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7E282-F8D7-40BA-8594-9FFCDEF4D8C1}" type="pres">
      <dgm:prSet presAssocID="{53820D11-697F-4324-9FDC-7AF84B6F8B09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5F51EB55-182F-46D2-96F2-3CC501F54CE6}" type="pres">
      <dgm:prSet presAssocID="{53820D11-697F-4324-9FDC-7AF84B6F8B09}" presName="adorn" presStyleLbl="fgAccFollowNode1" presStyleIdx="1" presStyleCnt="2" custScaleX="8869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C7F86E31-FF06-416B-BC69-2585CD9AF59D}" type="presOf" srcId="{009D0744-E8C9-4283-8863-F56CBBF23DFB}" destId="{08A92F8E-66C8-4DEF-89C0-6C0E30F25705}" srcOrd="0" destOrd="0" presId="urn:microsoft.com/office/officeart/2005/8/layout/bList2"/>
    <dgm:cxn modelId="{15B9DB1B-2999-4BFE-AE60-7DA050B5262B}" srcId="{53820D11-697F-4324-9FDC-7AF84B6F8B09}" destId="{D361B052-0B0B-4C47-8B1C-CC62DA98C4F0}" srcOrd="1" destOrd="0" parTransId="{9703815C-E726-4A53-94EE-E53ABAFE6D23}" sibTransId="{5D2F513D-29E0-4FFF-8D5B-7690DF8E4ECD}"/>
    <dgm:cxn modelId="{4A767027-2574-43AF-8FD1-A60CC36E82F0}" type="presOf" srcId="{F8B09866-2538-4D61-BA77-0B7182018FD1}" destId="{1C1A3454-DBF6-4907-A43C-E50BFB1D3A28}" srcOrd="1" destOrd="0" presId="urn:microsoft.com/office/officeart/2005/8/layout/bList2"/>
    <dgm:cxn modelId="{17303153-08C3-47B9-BFC9-A0857D27D71D}" type="presOf" srcId="{D57935B2-AE13-43DB-843D-F62C0C8A7FB0}" destId="{249AC2B3-51E0-4D7B-879C-369B622AEC7B}" srcOrd="0" destOrd="0" presId="urn:microsoft.com/office/officeart/2005/8/layout/bList2"/>
    <dgm:cxn modelId="{825C2679-37D4-46BC-9E51-07E078B2437C}" type="presOf" srcId="{F8B09866-2538-4D61-BA77-0B7182018FD1}" destId="{E7315DBC-D712-455A-B430-DAD6C1218693}" srcOrd="0" destOrd="0" presId="urn:microsoft.com/office/officeart/2005/8/layout/bList2"/>
    <dgm:cxn modelId="{5C056053-A1F7-4781-8DED-A22FCCBBF116}" type="presOf" srcId="{53820D11-697F-4324-9FDC-7AF84B6F8B09}" destId="{E4A7E282-F8D7-40BA-8594-9FFCDEF4D8C1}" srcOrd="1" destOrd="0" presId="urn:microsoft.com/office/officeart/2005/8/layout/bList2"/>
    <dgm:cxn modelId="{5A1E5CA8-DD7B-463F-93CE-C4DBADA13979}" type="presOf" srcId="{33642159-16C5-476E-AFF1-D99427824C96}" destId="{06DF3BE2-009A-44B3-84AD-93A9C36A7604}" srcOrd="0" destOrd="0" presId="urn:microsoft.com/office/officeart/2005/8/layout/bList2"/>
    <dgm:cxn modelId="{140EA0E7-AE04-433D-954F-9A900B086F77}" srcId="{E1591916-148C-4709-86D3-B274839AB079}" destId="{F8B09866-2538-4D61-BA77-0B7182018FD1}" srcOrd="0" destOrd="0" parTransId="{8DDD6635-A85B-43AA-8F62-729443538045}" sibTransId="{33642159-16C5-476E-AFF1-D99427824C96}"/>
    <dgm:cxn modelId="{96280621-0206-42ED-A7E3-9778FB3AC330}" srcId="{F8B09866-2538-4D61-BA77-0B7182018FD1}" destId="{009D0744-E8C9-4283-8863-F56CBBF23DFB}" srcOrd="0" destOrd="0" parTransId="{9BA358CE-3CAA-4B64-81B7-071E40015FFF}" sibTransId="{5C10F36B-66D7-4281-A463-F08038B28809}"/>
    <dgm:cxn modelId="{A13C6B88-F985-41B6-A3E9-7AD20D30B396}" srcId="{E1591916-148C-4709-86D3-B274839AB079}" destId="{53820D11-697F-4324-9FDC-7AF84B6F8B09}" srcOrd="1" destOrd="0" parTransId="{FF76DE42-A03D-4D8B-9AFE-CB451F2406EF}" sibTransId="{8EB49B60-923B-4FE3-82B0-2E2BDD62F65E}"/>
    <dgm:cxn modelId="{5373761D-B1FD-4728-A6C1-84180700B82B}" type="presOf" srcId="{D361B052-0B0B-4C47-8B1C-CC62DA98C4F0}" destId="{249AC2B3-51E0-4D7B-879C-369B622AEC7B}" srcOrd="0" destOrd="1" presId="urn:microsoft.com/office/officeart/2005/8/layout/bList2"/>
    <dgm:cxn modelId="{D5C0360A-01C1-4C4B-9A9F-48DE6CA5A0E9}" srcId="{53820D11-697F-4324-9FDC-7AF84B6F8B09}" destId="{96870981-3BE3-4EAE-A4BA-DF9FDB31C041}" srcOrd="2" destOrd="0" parTransId="{231C822A-7C09-4CF7-A144-0A3968B4065C}" sibTransId="{5867054A-F3BD-4039-93A2-29A039F5E25F}"/>
    <dgm:cxn modelId="{31635174-46CC-4254-863F-F11F8743E9D5}" type="presOf" srcId="{53820D11-697F-4324-9FDC-7AF84B6F8B09}" destId="{E8537527-7AD9-45FB-A534-6EAEC1623C99}" srcOrd="0" destOrd="0" presId="urn:microsoft.com/office/officeart/2005/8/layout/bList2"/>
    <dgm:cxn modelId="{CA62F677-FF70-4C1B-A6B1-21C8B43B2F9D}" type="presOf" srcId="{E1591916-148C-4709-86D3-B274839AB079}" destId="{B96574B7-618E-4027-85C0-A10C59351A90}" srcOrd="0" destOrd="0" presId="urn:microsoft.com/office/officeart/2005/8/layout/bList2"/>
    <dgm:cxn modelId="{3DA79493-60B3-432C-978B-661FA269A212}" srcId="{53820D11-697F-4324-9FDC-7AF84B6F8B09}" destId="{D57935B2-AE13-43DB-843D-F62C0C8A7FB0}" srcOrd="0" destOrd="0" parTransId="{B2267635-3E94-446A-83EC-555A459AA2EB}" sibTransId="{CD28A03C-2FCD-4609-A66B-E8F50A70B915}"/>
    <dgm:cxn modelId="{05026630-B450-47DB-9996-B37DF5F59B63}" type="presOf" srcId="{96870981-3BE3-4EAE-A4BA-DF9FDB31C041}" destId="{249AC2B3-51E0-4D7B-879C-369B622AEC7B}" srcOrd="0" destOrd="2" presId="urn:microsoft.com/office/officeart/2005/8/layout/bList2"/>
    <dgm:cxn modelId="{DE9FDB18-210E-4869-B984-4D0E3B1242E2}" type="presParOf" srcId="{B96574B7-618E-4027-85C0-A10C59351A90}" destId="{F9F81937-7D59-49DA-AC52-81C9E0D839B4}" srcOrd="0" destOrd="0" presId="urn:microsoft.com/office/officeart/2005/8/layout/bList2"/>
    <dgm:cxn modelId="{4537DEB5-35AA-48BB-9FDC-D61B0B778119}" type="presParOf" srcId="{F9F81937-7D59-49DA-AC52-81C9E0D839B4}" destId="{08A92F8E-66C8-4DEF-89C0-6C0E30F25705}" srcOrd="0" destOrd="0" presId="urn:microsoft.com/office/officeart/2005/8/layout/bList2"/>
    <dgm:cxn modelId="{29507200-2E3D-4FC0-894D-E8AA73E802A2}" type="presParOf" srcId="{F9F81937-7D59-49DA-AC52-81C9E0D839B4}" destId="{E7315DBC-D712-455A-B430-DAD6C1218693}" srcOrd="1" destOrd="0" presId="urn:microsoft.com/office/officeart/2005/8/layout/bList2"/>
    <dgm:cxn modelId="{F93BA69A-BCF4-41C1-9B69-2677871B8904}" type="presParOf" srcId="{F9F81937-7D59-49DA-AC52-81C9E0D839B4}" destId="{1C1A3454-DBF6-4907-A43C-E50BFB1D3A28}" srcOrd="2" destOrd="0" presId="urn:microsoft.com/office/officeart/2005/8/layout/bList2"/>
    <dgm:cxn modelId="{0688A1F9-E3FA-4AE2-BFF7-E2C059568B95}" type="presParOf" srcId="{F9F81937-7D59-49DA-AC52-81C9E0D839B4}" destId="{7F9911CE-20BF-4B11-A71A-31E642D7CA85}" srcOrd="3" destOrd="0" presId="urn:microsoft.com/office/officeart/2005/8/layout/bList2"/>
    <dgm:cxn modelId="{334C9655-03E3-4C18-B28A-B1578759D439}" type="presParOf" srcId="{B96574B7-618E-4027-85C0-A10C59351A90}" destId="{06DF3BE2-009A-44B3-84AD-93A9C36A7604}" srcOrd="1" destOrd="0" presId="urn:microsoft.com/office/officeart/2005/8/layout/bList2"/>
    <dgm:cxn modelId="{369FB92B-DB76-422A-B060-F04ED6049705}" type="presParOf" srcId="{B96574B7-618E-4027-85C0-A10C59351A90}" destId="{8F680C32-01D5-4CC7-94E0-F4FC196AB9E2}" srcOrd="2" destOrd="0" presId="urn:microsoft.com/office/officeart/2005/8/layout/bList2"/>
    <dgm:cxn modelId="{C42C15EE-7FD5-49DC-B4D5-AAC26B702EB4}" type="presParOf" srcId="{8F680C32-01D5-4CC7-94E0-F4FC196AB9E2}" destId="{249AC2B3-51E0-4D7B-879C-369B622AEC7B}" srcOrd="0" destOrd="0" presId="urn:microsoft.com/office/officeart/2005/8/layout/bList2"/>
    <dgm:cxn modelId="{531D183E-0623-4911-92CE-C4FF8DDEE095}" type="presParOf" srcId="{8F680C32-01D5-4CC7-94E0-F4FC196AB9E2}" destId="{E8537527-7AD9-45FB-A534-6EAEC1623C99}" srcOrd="1" destOrd="0" presId="urn:microsoft.com/office/officeart/2005/8/layout/bList2"/>
    <dgm:cxn modelId="{80893EB5-3F91-4533-8B0C-0A541AA723A3}" type="presParOf" srcId="{8F680C32-01D5-4CC7-94E0-F4FC196AB9E2}" destId="{E4A7E282-F8D7-40BA-8594-9FFCDEF4D8C1}" srcOrd="2" destOrd="0" presId="urn:microsoft.com/office/officeart/2005/8/layout/bList2"/>
    <dgm:cxn modelId="{C1A1F679-0293-4D15-A7F4-A765D55EF5C4}" type="presParOf" srcId="{8F680C32-01D5-4CC7-94E0-F4FC196AB9E2}" destId="{5F51EB55-182F-46D2-96F2-3CC501F54CE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1591916-148C-4709-86D3-B274839AB07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8B09866-2538-4D61-BA77-0B7182018FD1}">
      <dgm:prSet phldrT="[Text]"/>
      <dgm:spPr/>
      <dgm:t>
        <a:bodyPr/>
        <a:lstStyle/>
        <a:p>
          <a:r>
            <a:rPr lang="en-US" dirty="0" smtClean="0"/>
            <a:t>Narsimhan I (1991) &amp; II (1998)</a:t>
          </a:r>
          <a:endParaRPr lang="en-US" dirty="0"/>
        </a:p>
      </dgm:t>
    </dgm:pt>
    <dgm:pt modelId="{8DDD6635-A85B-43AA-8F62-729443538045}" type="parTrans" cxnId="{140EA0E7-AE04-433D-954F-9A900B086F77}">
      <dgm:prSet/>
      <dgm:spPr/>
      <dgm:t>
        <a:bodyPr/>
        <a:lstStyle/>
        <a:p>
          <a:endParaRPr lang="en-US"/>
        </a:p>
      </dgm:t>
    </dgm:pt>
    <dgm:pt modelId="{33642159-16C5-476E-AFF1-D99427824C96}" type="sibTrans" cxnId="{140EA0E7-AE04-433D-954F-9A900B086F77}">
      <dgm:prSet/>
      <dgm:spPr/>
      <dgm:t>
        <a:bodyPr/>
        <a:lstStyle/>
        <a:p>
          <a:endParaRPr lang="en-US"/>
        </a:p>
      </dgm:t>
    </dgm:pt>
    <dgm:pt modelId="{53820D11-697F-4324-9FDC-7AF84B6F8B09}">
      <dgm:prSet/>
      <dgm:spPr/>
      <dgm:t>
        <a:bodyPr/>
        <a:lstStyle/>
        <a:p>
          <a:r>
            <a:rPr lang="en-US" dirty="0" smtClean="0"/>
            <a:t>Malhotra Committee  1993</a:t>
          </a:r>
        </a:p>
      </dgm:t>
    </dgm:pt>
    <dgm:pt modelId="{FF76DE42-A03D-4D8B-9AFE-CB451F2406EF}" type="parTrans" cxnId="{A13C6B88-F985-41B6-A3E9-7AD20D30B396}">
      <dgm:prSet/>
      <dgm:spPr/>
      <dgm:t>
        <a:bodyPr/>
        <a:lstStyle/>
        <a:p>
          <a:endParaRPr lang="en-US"/>
        </a:p>
      </dgm:t>
    </dgm:pt>
    <dgm:pt modelId="{8EB49B60-923B-4FE3-82B0-2E2BDD62F65E}" type="sibTrans" cxnId="{A13C6B88-F985-41B6-A3E9-7AD20D30B396}">
      <dgm:prSet/>
      <dgm:spPr/>
      <dgm:t>
        <a:bodyPr/>
        <a:lstStyle/>
        <a:p>
          <a:endParaRPr lang="en-US"/>
        </a:p>
      </dgm:t>
    </dgm:pt>
    <dgm:pt modelId="{FEC1E3D6-D68D-40E9-8891-6D8BBF39E621}">
      <dgm:prSet phldrT="[Text]"/>
      <dgm:spPr/>
      <dgm:t>
        <a:bodyPr/>
        <a:lstStyle/>
        <a:p>
          <a:r>
            <a:rPr lang="en-US" dirty="0" smtClean="0"/>
            <a:t>2000: Private cos. Allowed.</a:t>
          </a:r>
        </a:p>
      </dgm:t>
    </dgm:pt>
    <dgm:pt modelId="{C2AE12FD-1842-4F10-98C3-A02283E08CD2}" type="parTrans" cxnId="{3060C975-59B8-4F04-A43B-98EDBE7891F9}">
      <dgm:prSet/>
      <dgm:spPr/>
      <dgm:t>
        <a:bodyPr/>
        <a:lstStyle/>
        <a:p>
          <a:endParaRPr lang="en-US"/>
        </a:p>
      </dgm:t>
    </dgm:pt>
    <dgm:pt modelId="{F09CC406-10EC-4A7A-9E9B-1FF2512380F7}" type="sibTrans" cxnId="{3060C975-59B8-4F04-A43B-98EDBE7891F9}">
      <dgm:prSet/>
      <dgm:spPr/>
      <dgm:t>
        <a:bodyPr/>
        <a:lstStyle/>
        <a:p>
          <a:endParaRPr lang="en-US"/>
        </a:p>
      </dgm:t>
    </dgm:pt>
    <dgm:pt modelId="{009D0744-E8C9-4283-8863-F56CBBF23DFB}">
      <dgm:prSet phldrT="[Text]"/>
      <dgm:spPr/>
      <dgm:t>
        <a:bodyPr/>
        <a:lstStyle/>
        <a:p>
          <a:r>
            <a:rPr lang="en-US" dirty="0" smtClean="0"/>
            <a:t>Allow Private banks &amp; Foreign Banks</a:t>
          </a:r>
          <a:endParaRPr lang="en-US" dirty="0"/>
        </a:p>
      </dgm:t>
    </dgm:pt>
    <dgm:pt modelId="{9BA358CE-3CAA-4B64-81B7-071E40015FFF}" type="parTrans" cxnId="{96280621-0206-42ED-A7E3-9778FB3AC330}">
      <dgm:prSet/>
      <dgm:spPr/>
      <dgm:t>
        <a:bodyPr/>
        <a:lstStyle/>
        <a:p>
          <a:endParaRPr lang="en-US"/>
        </a:p>
      </dgm:t>
    </dgm:pt>
    <dgm:pt modelId="{5C10F36B-66D7-4281-A463-F08038B28809}" type="sibTrans" cxnId="{96280621-0206-42ED-A7E3-9778FB3AC330}">
      <dgm:prSet/>
      <dgm:spPr/>
      <dgm:t>
        <a:bodyPr/>
        <a:lstStyle/>
        <a:p>
          <a:endParaRPr lang="en-US"/>
        </a:p>
      </dgm:t>
    </dgm:pt>
    <dgm:pt modelId="{9CCBD7EE-5BD8-49D8-B552-FC118FDD2E16}">
      <dgm:prSet/>
      <dgm:spPr/>
      <dgm:t>
        <a:bodyPr/>
        <a:lstStyle/>
        <a:p>
          <a:r>
            <a:rPr lang="en-US" dirty="0" smtClean="0"/>
            <a:t>2015- FDI: 49% (earlier 26%)</a:t>
          </a:r>
          <a:endParaRPr lang="en-US" dirty="0" smtClean="0">
            <a:solidFill>
              <a:srgbClr val="C00000"/>
            </a:solidFill>
          </a:endParaRPr>
        </a:p>
      </dgm:t>
    </dgm:pt>
    <dgm:pt modelId="{82A1376A-E2FE-4C58-8FEF-EF459A7B146A}" type="parTrans" cxnId="{D072F365-E41D-4DDA-B287-C90260FCE1F6}">
      <dgm:prSet/>
      <dgm:spPr/>
      <dgm:t>
        <a:bodyPr/>
        <a:lstStyle/>
        <a:p>
          <a:endParaRPr lang="en-US"/>
        </a:p>
      </dgm:t>
    </dgm:pt>
    <dgm:pt modelId="{CDEFC8F9-B0D1-4E3C-A24D-7B4EBE5CEC7C}" type="sibTrans" cxnId="{D072F365-E41D-4DDA-B287-C90260FCE1F6}">
      <dgm:prSet/>
      <dgm:spPr/>
      <dgm:t>
        <a:bodyPr/>
        <a:lstStyle/>
        <a:p>
          <a:endParaRPr lang="en-US"/>
        </a:p>
      </dgm:t>
    </dgm:pt>
    <dgm:pt modelId="{592A382B-4478-4A91-9E49-DBD5BF75E039}">
      <dgm:prSet phldrT="[Text]"/>
      <dgm:spPr/>
      <dgm:t>
        <a:bodyPr/>
        <a:lstStyle/>
        <a:p>
          <a:r>
            <a:rPr lang="en-US" dirty="0" smtClean="0"/>
            <a:t>1993, 2001, 2013</a:t>
          </a:r>
          <a:endParaRPr lang="en-US" dirty="0"/>
        </a:p>
      </dgm:t>
    </dgm:pt>
    <dgm:pt modelId="{CC0D388C-5A18-4C6B-B021-DFF46A8FFF49}" type="parTrans" cxnId="{1D6CCC2D-B449-42E4-8168-FA497441C7EC}">
      <dgm:prSet/>
      <dgm:spPr/>
      <dgm:t>
        <a:bodyPr/>
        <a:lstStyle/>
        <a:p>
          <a:endParaRPr lang="en-US"/>
        </a:p>
      </dgm:t>
    </dgm:pt>
    <dgm:pt modelId="{0D111512-8B90-4292-913E-3EC64100E941}" type="sibTrans" cxnId="{1D6CCC2D-B449-42E4-8168-FA497441C7EC}">
      <dgm:prSet/>
      <dgm:spPr/>
      <dgm:t>
        <a:bodyPr/>
        <a:lstStyle/>
        <a:p>
          <a:endParaRPr lang="en-US"/>
        </a:p>
      </dgm:t>
    </dgm:pt>
    <dgm:pt modelId="{AFD8727F-9A3F-423B-8553-AA0003191492}">
      <dgm:prSet phldrT="[Text]"/>
      <dgm:spPr/>
      <dgm:t>
        <a:bodyPr/>
        <a:lstStyle/>
        <a:p>
          <a:r>
            <a:rPr lang="en-US" dirty="0" smtClean="0"/>
            <a:t>Private Banks </a:t>
          </a:r>
          <a:r>
            <a:rPr lang="en-US" u="sng" dirty="0" smtClean="0"/>
            <a:t>FDI: 74%</a:t>
          </a:r>
          <a:endParaRPr lang="en-US" dirty="0"/>
        </a:p>
      </dgm:t>
    </dgm:pt>
    <dgm:pt modelId="{C50AC29E-6D40-4571-B515-DA411B6ECA84}" type="parTrans" cxnId="{4F1ADAE4-49D9-449B-95DC-A1D2F5607A60}">
      <dgm:prSet/>
      <dgm:spPr/>
      <dgm:t>
        <a:bodyPr/>
        <a:lstStyle/>
        <a:p>
          <a:endParaRPr lang="en-US"/>
        </a:p>
      </dgm:t>
    </dgm:pt>
    <dgm:pt modelId="{CA56C7FE-324D-4398-A0BB-4ED8C11EDD60}" type="sibTrans" cxnId="{4F1ADAE4-49D9-449B-95DC-A1D2F5607A60}">
      <dgm:prSet/>
      <dgm:spPr/>
      <dgm:t>
        <a:bodyPr/>
        <a:lstStyle/>
        <a:p>
          <a:endParaRPr lang="en-US"/>
        </a:p>
      </dgm:t>
    </dgm:pt>
    <dgm:pt modelId="{19C997F2-A783-4424-A13C-CC5687A77069}">
      <dgm:prSet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2016: automatic route</a:t>
          </a:r>
        </a:p>
      </dgm:t>
    </dgm:pt>
    <dgm:pt modelId="{598FFB71-7485-4D72-ACC8-2A1B56F46741}" type="parTrans" cxnId="{DCAB09AB-6D51-4D1F-BB9E-242923AB329F}">
      <dgm:prSet/>
      <dgm:spPr/>
      <dgm:t>
        <a:bodyPr/>
        <a:lstStyle/>
        <a:p>
          <a:endParaRPr lang="en-US"/>
        </a:p>
      </dgm:t>
    </dgm:pt>
    <dgm:pt modelId="{128A9E3B-5697-47A4-A032-59C3AA3B3B16}" type="sibTrans" cxnId="{DCAB09AB-6D51-4D1F-BB9E-242923AB329F}">
      <dgm:prSet/>
      <dgm:spPr/>
      <dgm:t>
        <a:bodyPr/>
        <a:lstStyle/>
        <a:p>
          <a:endParaRPr lang="en-US"/>
        </a:p>
      </dgm:t>
    </dgm:pt>
    <dgm:pt modelId="{B96574B7-618E-4027-85C0-A10C59351A90}" type="pres">
      <dgm:prSet presAssocID="{E1591916-148C-4709-86D3-B274839AB079}" presName="diagram" presStyleCnt="0">
        <dgm:presLayoutVars>
          <dgm:dir/>
          <dgm:animLvl val="lvl"/>
          <dgm:resizeHandles val="exact"/>
        </dgm:presLayoutVars>
      </dgm:prSet>
      <dgm:spPr/>
    </dgm:pt>
    <dgm:pt modelId="{F9F81937-7D59-49DA-AC52-81C9E0D839B4}" type="pres">
      <dgm:prSet presAssocID="{F8B09866-2538-4D61-BA77-0B7182018FD1}" presName="compNode" presStyleCnt="0"/>
      <dgm:spPr/>
    </dgm:pt>
    <dgm:pt modelId="{08A92F8E-66C8-4DEF-89C0-6C0E30F25705}" type="pres">
      <dgm:prSet presAssocID="{F8B09866-2538-4D61-BA77-0B7182018FD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15DBC-D712-455A-B430-DAD6C1218693}" type="pres">
      <dgm:prSet presAssocID="{F8B09866-2538-4D61-BA77-0B7182018F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A3454-DBF6-4907-A43C-E50BFB1D3A28}" type="pres">
      <dgm:prSet presAssocID="{F8B09866-2538-4D61-BA77-0B7182018FD1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7F9911CE-20BF-4B11-A71A-31E642D7CA85}" type="pres">
      <dgm:prSet presAssocID="{F8B09866-2538-4D61-BA77-0B7182018FD1}" presName="adorn" presStyleLbl="fgAccFollowNod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6DF3BE2-009A-44B3-84AD-93A9C36A7604}" type="pres">
      <dgm:prSet presAssocID="{33642159-16C5-476E-AFF1-D99427824C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F680C32-01D5-4CC7-94E0-F4FC196AB9E2}" type="pres">
      <dgm:prSet presAssocID="{53820D11-697F-4324-9FDC-7AF84B6F8B09}" presName="compNode" presStyleCnt="0"/>
      <dgm:spPr/>
    </dgm:pt>
    <dgm:pt modelId="{249AC2B3-51E0-4D7B-879C-369B622AEC7B}" type="pres">
      <dgm:prSet presAssocID="{53820D11-697F-4324-9FDC-7AF84B6F8B09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537527-7AD9-45FB-A534-6EAEC1623C99}" type="pres">
      <dgm:prSet presAssocID="{53820D11-697F-4324-9FDC-7AF84B6F8B0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7E282-F8D7-40BA-8594-9FFCDEF4D8C1}" type="pres">
      <dgm:prSet presAssocID="{53820D11-697F-4324-9FDC-7AF84B6F8B09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5F51EB55-182F-46D2-96F2-3CC501F54CE6}" type="pres">
      <dgm:prSet presAssocID="{53820D11-697F-4324-9FDC-7AF84B6F8B09}" presName="adorn" presStyleLbl="fgAccFollowNode1" presStyleIdx="1" presStyleCnt="2" custScaleX="8869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31635174-46CC-4254-863F-F11F8743E9D5}" type="presOf" srcId="{53820D11-697F-4324-9FDC-7AF84B6F8B09}" destId="{E8537527-7AD9-45FB-A534-6EAEC1623C99}" srcOrd="0" destOrd="0" presId="urn:microsoft.com/office/officeart/2005/8/layout/bList2"/>
    <dgm:cxn modelId="{27FDBA68-7489-4AEC-B59D-057D50ED6DE1}" type="presOf" srcId="{AFD8727F-9A3F-423B-8553-AA0003191492}" destId="{08A92F8E-66C8-4DEF-89C0-6C0E30F25705}" srcOrd="0" destOrd="2" presId="urn:microsoft.com/office/officeart/2005/8/layout/bList2"/>
    <dgm:cxn modelId="{C7F86E31-FF06-416B-BC69-2585CD9AF59D}" type="presOf" srcId="{009D0744-E8C9-4283-8863-F56CBBF23DFB}" destId="{08A92F8E-66C8-4DEF-89C0-6C0E30F25705}" srcOrd="0" destOrd="0" presId="urn:microsoft.com/office/officeart/2005/8/layout/bList2"/>
    <dgm:cxn modelId="{67EA3F6C-2AE5-4CA2-9504-6784EC2A8B7B}" type="presOf" srcId="{592A382B-4478-4A91-9E49-DBD5BF75E039}" destId="{08A92F8E-66C8-4DEF-89C0-6C0E30F25705}" srcOrd="0" destOrd="1" presId="urn:microsoft.com/office/officeart/2005/8/layout/bList2"/>
    <dgm:cxn modelId="{1D6CCC2D-B449-42E4-8168-FA497441C7EC}" srcId="{F8B09866-2538-4D61-BA77-0B7182018FD1}" destId="{592A382B-4478-4A91-9E49-DBD5BF75E039}" srcOrd="1" destOrd="0" parTransId="{CC0D388C-5A18-4C6B-B021-DFF46A8FFF49}" sibTransId="{0D111512-8B90-4292-913E-3EC64100E941}"/>
    <dgm:cxn modelId="{96280621-0206-42ED-A7E3-9778FB3AC330}" srcId="{F8B09866-2538-4D61-BA77-0B7182018FD1}" destId="{009D0744-E8C9-4283-8863-F56CBBF23DFB}" srcOrd="0" destOrd="0" parTransId="{9BA358CE-3CAA-4B64-81B7-071E40015FFF}" sibTransId="{5C10F36B-66D7-4281-A463-F08038B28809}"/>
    <dgm:cxn modelId="{3060C975-59B8-4F04-A43B-98EDBE7891F9}" srcId="{53820D11-697F-4324-9FDC-7AF84B6F8B09}" destId="{FEC1E3D6-D68D-40E9-8891-6D8BBF39E621}" srcOrd="0" destOrd="0" parTransId="{C2AE12FD-1842-4F10-98C3-A02283E08CD2}" sibTransId="{F09CC406-10EC-4A7A-9E9B-1FF2512380F7}"/>
    <dgm:cxn modelId="{68116753-943B-4515-962B-60DA4F460CAC}" type="presOf" srcId="{9CCBD7EE-5BD8-49D8-B552-FC118FDD2E16}" destId="{249AC2B3-51E0-4D7B-879C-369B622AEC7B}" srcOrd="0" destOrd="1" presId="urn:microsoft.com/office/officeart/2005/8/layout/bList2"/>
    <dgm:cxn modelId="{825C2679-37D4-46BC-9E51-07E078B2437C}" type="presOf" srcId="{F8B09866-2538-4D61-BA77-0B7182018FD1}" destId="{E7315DBC-D712-455A-B430-DAD6C1218693}" srcOrd="0" destOrd="0" presId="urn:microsoft.com/office/officeart/2005/8/layout/bList2"/>
    <dgm:cxn modelId="{F6C78C8C-3A31-4CAF-9D9C-A88125D1B007}" type="presOf" srcId="{FEC1E3D6-D68D-40E9-8891-6D8BBF39E621}" destId="{249AC2B3-51E0-4D7B-879C-369B622AEC7B}" srcOrd="0" destOrd="0" presId="urn:microsoft.com/office/officeart/2005/8/layout/bList2"/>
    <dgm:cxn modelId="{140EA0E7-AE04-433D-954F-9A900B086F77}" srcId="{E1591916-148C-4709-86D3-B274839AB079}" destId="{F8B09866-2538-4D61-BA77-0B7182018FD1}" srcOrd="0" destOrd="0" parTransId="{8DDD6635-A85B-43AA-8F62-729443538045}" sibTransId="{33642159-16C5-476E-AFF1-D99427824C96}"/>
    <dgm:cxn modelId="{DCAB09AB-6D51-4D1F-BB9E-242923AB329F}" srcId="{53820D11-697F-4324-9FDC-7AF84B6F8B09}" destId="{19C997F2-A783-4424-A13C-CC5687A77069}" srcOrd="2" destOrd="0" parTransId="{598FFB71-7485-4D72-ACC8-2A1B56F46741}" sibTransId="{128A9E3B-5697-47A4-A032-59C3AA3B3B16}"/>
    <dgm:cxn modelId="{5A1E5CA8-DD7B-463F-93CE-C4DBADA13979}" type="presOf" srcId="{33642159-16C5-476E-AFF1-D99427824C96}" destId="{06DF3BE2-009A-44B3-84AD-93A9C36A7604}" srcOrd="0" destOrd="0" presId="urn:microsoft.com/office/officeart/2005/8/layout/bList2"/>
    <dgm:cxn modelId="{F1031103-5112-4F3F-877D-4BBA2CE9D19B}" type="presOf" srcId="{19C997F2-A783-4424-A13C-CC5687A77069}" destId="{249AC2B3-51E0-4D7B-879C-369B622AEC7B}" srcOrd="0" destOrd="2" presId="urn:microsoft.com/office/officeart/2005/8/layout/bList2"/>
    <dgm:cxn modelId="{A13C6B88-F985-41B6-A3E9-7AD20D30B396}" srcId="{E1591916-148C-4709-86D3-B274839AB079}" destId="{53820D11-697F-4324-9FDC-7AF84B6F8B09}" srcOrd="1" destOrd="0" parTransId="{FF76DE42-A03D-4D8B-9AFE-CB451F2406EF}" sibTransId="{8EB49B60-923B-4FE3-82B0-2E2BDD62F65E}"/>
    <dgm:cxn modelId="{5C056053-A1F7-4781-8DED-A22FCCBBF116}" type="presOf" srcId="{53820D11-697F-4324-9FDC-7AF84B6F8B09}" destId="{E4A7E282-F8D7-40BA-8594-9FFCDEF4D8C1}" srcOrd="1" destOrd="0" presId="urn:microsoft.com/office/officeart/2005/8/layout/bList2"/>
    <dgm:cxn modelId="{CA62F677-FF70-4C1B-A6B1-21C8B43B2F9D}" type="presOf" srcId="{E1591916-148C-4709-86D3-B274839AB079}" destId="{B96574B7-618E-4027-85C0-A10C59351A90}" srcOrd="0" destOrd="0" presId="urn:microsoft.com/office/officeart/2005/8/layout/bList2"/>
    <dgm:cxn modelId="{4F1ADAE4-49D9-449B-95DC-A1D2F5607A60}" srcId="{F8B09866-2538-4D61-BA77-0B7182018FD1}" destId="{AFD8727F-9A3F-423B-8553-AA0003191492}" srcOrd="2" destOrd="0" parTransId="{C50AC29E-6D40-4571-B515-DA411B6ECA84}" sibTransId="{CA56C7FE-324D-4398-A0BB-4ED8C11EDD60}"/>
    <dgm:cxn modelId="{4A767027-2574-43AF-8FD1-A60CC36E82F0}" type="presOf" srcId="{F8B09866-2538-4D61-BA77-0B7182018FD1}" destId="{1C1A3454-DBF6-4907-A43C-E50BFB1D3A28}" srcOrd="1" destOrd="0" presId="urn:microsoft.com/office/officeart/2005/8/layout/bList2"/>
    <dgm:cxn modelId="{D072F365-E41D-4DDA-B287-C90260FCE1F6}" srcId="{53820D11-697F-4324-9FDC-7AF84B6F8B09}" destId="{9CCBD7EE-5BD8-49D8-B552-FC118FDD2E16}" srcOrd="1" destOrd="0" parTransId="{82A1376A-E2FE-4C58-8FEF-EF459A7B146A}" sibTransId="{CDEFC8F9-B0D1-4E3C-A24D-7B4EBE5CEC7C}"/>
    <dgm:cxn modelId="{DE9FDB18-210E-4869-B984-4D0E3B1242E2}" type="presParOf" srcId="{B96574B7-618E-4027-85C0-A10C59351A90}" destId="{F9F81937-7D59-49DA-AC52-81C9E0D839B4}" srcOrd="0" destOrd="0" presId="urn:microsoft.com/office/officeart/2005/8/layout/bList2"/>
    <dgm:cxn modelId="{4537DEB5-35AA-48BB-9FDC-D61B0B778119}" type="presParOf" srcId="{F9F81937-7D59-49DA-AC52-81C9E0D839B4}" destId="{08A92F8E-66C8-4DEF-89C0-6C0E30F25705}" srcOrd="0" destOrd="0" presId="urn:microsoft.com/office/officeart/2005/8/layout/bList2"/>
    <dgm:cxn modelId="{29507200-2E3D-4FC0-894D-E8AA73E802A2}" type="presParOf" srcId="{F9F81937-7D59-49DA-AC52-81C9E0D839B4}" destId="{E7315DBC-D712-455A-B430-DAD6C1218693}" srcOrd="1" destOrd="0" presId="urn:microsoft.com/office/officeart/2005/8/layout/bList2"/>
    <dgm:cxn modelId="{F93BA69A-BCF4-41C1-9B69-2677871B8904}" type="presParOf" srcId="{F9F81937-7D59-49DA-AC52-81C9E0D839B4}" destId="{1C1A3454-DBF6-4907-A43C-E50BFB1D3A28}" srcOrd="2" destOrd="0" presId="urn:microsoft.com/office/officeart/2005/8/layout/bList2"/>
    <dgm:cxn modelId="{0688A1F9-E3FA-4AE2-BFF7-E2C059568B95}" type="presParOf" srcId="{F9F81937-7D59-49DA-AC52-81C9E0D839B4}" destId="{7F9911CE-20BF-4B11-A71A-31E642D7CA85}" srcOrd="3" destOrd="0" presId="urn:microsoft.com/office/officeart/2005/8/layout/bList2"/>
    <dgm:cxn modelId="{334C9655-03E3-4C18-B28A-B1578759D439}" type="presParOf" srcId="{B96574B7-618E-4027-85C0-A10C59351A90}" destId="{06DF3BE2-009A-44B3-84AD-93A9C36A7604}" srcOrd="1" destOrd="0" presId="urn:microsoft.com/office/officeart/2005/8/layout/bList2"/>
    <dgm:cxn modelId="{369FB92B-DB76-422A-B060-F04ED6049705}" type="presParOf" srcId="{B96574B7-618E-4027-85C0-A10C59351A90}" destId="{8F680C32-01D5-4CC7-94E0-F4FC196AB9E2}" srcOrd="2" destOrd="0" presId="urn:microsoft.com/office/officeart/2005/8/layout/bList2"/>
    <dgm:cxn modelId="{C42C15EE-7FD5-49DC-B4D5-AAC26B702EB4}" type="presParOf" srcId="{8F680C32-01D5-4CC7-94E0-F4FC196AB9E2}" destId="{249AC2B3-51E0-4D7B-879C-369B622AEC7B}" srcOrd="0" destOrd="0" presId="urn:microsoft.com/office/officeart/2005/8/layout/bList2"/>
    <dgm:cxn modelId="{531D183E-0623-4911-92CE-C4FF8DDEE095}" type="presParOf" srcId="{8F680C32-01D5-4CC7-94E0-F4FC196AB9E2}" destId="{E8537527-7AD9-45FB-A534-6EAEC1623C99}" srcOrd="1" destOrd="0" presId="urn:microsoft.com/office/officeart/2005/8/layout/bList2"/>
    <dgm:cxn modelId="{80893EB5-3F91-4533-8B0C-0A541AA723A3}" type="presParOf" srcId="{8F680C32-01D5-4CC7-94E0-F4FC196AB9E2}" destId="{E4A7E282-F8D7-40BA-8594-9FFCDEF4D8C1}" srcOrd="2" destOrd="0" presId="urn:microsoft.com/office/officeart/2005/8/layout/bList2"/>
    <dgm:cxn modelId="{C1A1F679-0293-4D15-A7F4-A765D55EF5C4}" type="presParOf" srcId="{8F680C32-01D5-4CC7-94E0-F4FC196AB9E2}" destId="{5F51EB55-182F-46D2-96F2-3CC501F54CE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1591916-148C-4709-86D3-B274839AB07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8B09866-2538-4D61-BA77-0B7182018FD1}">
      <dgm:prSet phldrT="[Text]"/>
      <dgm:spPr/>
      <dgm:t>
        <a:bodyPr/>
        <a:lstStyle/>
        <a:p>
          <a:r>
            <a:rPr lang="en-US" dirty="0" smtClean="0"/>
            <a:t>Bank (on-tap)</a:t>
          </a:r>
          <a:endParaRPr lang="en-US" dirty="0"/>
        </a:p>
      </dgm:t>
    </dgm:pt>
    <dgm:pt modelId="{8DDD6635-A85B-43AA-8F62-729443538045}" type="parTrans" cxnId="{140EA0E7-AE04-433D-954F-9A900B086F77}">
      <dgm:prSet/>
      <dgm:spPr/>
      <dgm:t>
        <a:bodyPr/>
        <a:lstStyle/>
        <a:p>
          <a:endParaRPr lang="en-US"/>
        </a:p>
      </dgm:t>
    </dgm:pt>
    <dgm:pt modelId="{33642159-16C5-476E-AFF1-D99427824C96}" type="sibTrans" cxnId="{140EA0E7-AE04-433D-954F-9A900B086F77}">
      <dgm:prSet/>
      <dgm:spPr/>
      <dgm:t>
        <a:bodyPr/>
        <a:lstStyle/>
        <a:p>
          <a:endParaRPr lang="en-US"/>
        </a:p>
      </dgm:t>
    </dgm:pt>
    <dgm:pt modelId="{82B759DA-FAF0-4F10-9D7A-7675894B482B}">
      <dgm:prSet phldrT="[Text]"/>
      <dgm:spPr/>
      <dgm:t>
        <a:bodyPr/>
        <a:lstStyle/>
        <a:p>
          <a:r>
            <a:rPr lang="en-US" dirty="0" smtClean="0"/>
            <a:t>Insurance</a:t>
          </a:r>
          <a:endParaRPr lang="en-US" dirty="0"/>
        </a:p>
      </dgm:t>
    </dgm:pt>
    <dgm:pt modelId="{80DFDE9E-C5D2-4923-AABF-7DC2835F0364}" type="parTrans" cxnId="{9D5CD1A5-7CCF-4101-B393-A801F2D8C144}">
      <dgm:prSet/>
      <dgm:spPr/>
      <dgm:t>
        <a:bodyPr/>
        <a:lstStyle/>
        <a:p>
          <a:endParaRPr lang="en-US"/>
        </a:p>
      </dgm:t>
    </dgm:pt>
    <dgm:pt modelId="{0E66E547-77AD-476F-B832-0155E8C03A15}" type="sibTrans" cxnId="{9D5CD1A5-7CCF-4101-B393-A801F2D8C144}">
      <dgm:prSet/>
      <dgm:spPr/>
      <dgm:t>
        <a:bodyPr/>
        <a:lstStyle/>
        <a:p>
          <a:endParaRPr lang="en-US"/>
        </a:p>
      </dgm:t>
    </dgm:pt>
    <dgm:pt modelId="{6CAE40C2-0675-4AEA-89DF-61346E008082}">
      <dgm:prSet phldrT="[Text]"/>
      <dgm:spPr/>
      <dgm:t>
        <a:bodyPr/>
        <a:lstStyle/>
        <a:p>
          <a:r>
            <a:rPr lang="en-US" dirty="0" err="1" smtClean="0"/>
            <a:t>UsCB</a:t>
          </a:r>
          <a:r>
            <a:rPr lang="en-US" dirty="0" smtClean="0"/>
            <a:t>: 500 cr. [BASEL-III 9% CRAR]</a:t>
          </a:r>
          <a:endParaRPr lang="en-US" dirty="0"/>
        </a:p>
      </dgm:t>
    </dgm:pt>
    <dgm:pt modelId="{C611760E-8EAB-4053-8624-13635AF5538B}" type="parTrans" cxnId="{A36FCD24-90C0-412A-B05F-3048F9B24B0F}">
      <dgm:prSet/>
      <dgm:spPr/>
      <dgm:t>
        <a:bodyPr/>
        <a:lstStyle/>
        <a:p>
          <a:endParaRPr lang="en-US"/>
        </a:p>
      </dgm:t>
    </dgm:pt>
    <dgm:pt modelId="{879F4E7E-F6B7-4AAC-A438-4319AA4EF1A3}" type="sibTrans" cxnId="{A36FCD24-90C0-412A-B05F-3048F9B24B0F}">
      <dgm:prSet/>
      <dgm:spPr/>
      <dgm:t>
        <a:bodyPr/>
        <a:lstStyle/>
        <a:p>
          <a:endParaRPr lang="en-US"/>
        </a:p>
      </dgm:t>
    </dgm:pt>
    <dgm:pt modelId="{A6125A0F-0B7C-4F95-B473-1FEC614A466D}">
      <dgm:prSet phldrT="[Text]"/>
      <dgm:spPr/>
      <dgm:t>
        <a:bodyPr/>
        <a:lstStyle/>
        <a:p>
          <a:r>
            <a:rPr lang="en-US" dirty="0" smtClean="0"/>
            <a:t>PB, SFB: 100 cr. [15% CRAR]</a:t>
          </a:r>
          <a:endParaRPr lang="en-US" dirty="0"/>
        </a:p>
      </dgm:t>
    </dgm:pt>
    <dgm:pt modelId="{F732FE23-4886-4433-9F99-1D3003F88666}" type="parTrans" cxnId="{183508D7-5E0D-4D42-B7C9-3736A5CD871B}">
      <dgm:prSet/>
      <dgm:spPr/>
      <dgm:t>
        <a:bodyPr/>
        <a:lstStyle/>
        <a:p>
          <a:endParaRPr lang="en-US"/>
        </a:p>
      </dgm:t>
    </dgm:pt>
    <dgm:pt modelId="{C7EFBFCA-04D7-4905-9B42-63B8FFDD7123}" type="sibTrans" cxnId="{183508D7-5E0D-4D42-B7C9-3736A5CD871B}">
      <dgm:prSet/>
      <dgm:spPr/>
      <dgm:t>
        <a:bodyPr/>
        <a:lstStyle/>
        <a:p>
          <a:endParaRPr lang="en-US"/>
        </a:p>
      </dgm:t>
    </dgm:pt>
    <dgm:pt modelId="{73D8DE8F-DCC0-45F9-9D74-AF737EA9F19D}">
      <dgm:prSet phldrT="[Text]"/>
      <dgm:spPr/>
      <dgm:t>
        <a:bodyPr/>
        <a:lstStyle/>
        <a:p>
          <a:r>
            <a:rPr lang="en-US" dirty="0" smtClean="0"/>
            <a:t>Life, health, gen. insurance: 100 cr</a:t>
          </a:r>
          <a:endParaRPr lang="en-US" dirty="0"/>
        </a:p>
      </dgm:t>
    </dgm:pt>
    <dgm:pt modelId="{CECDAD75-0133-4A2C-B316-B4B27E80105A}" type="parTrans" cxnId="{FD085E11-384F-4001-880D-2579BACD09A3}">
      <dgm:prSet/>
      <dgm:spPr/>
      <dgm:t>
        <a:bodyPr/>
        <a:lstStyle/>
        <a:p>
          <a:endParaRPr lang="en-US"/>
        </a:p>
      </dgm:t>
    </dgm:pt>
    <dgm:pt modelId="{F436F89C-3A46-46EA-B007-5DFB9F0887AF}" type="sibTrans" cxnId="{FD085E11-384F-4001-880D-2579BACD09A3}">
      <dgm:prSet/>
      <dgm:spPr/>
      <dgm:t>
        <a:bodyPr/>
        <a:lstStyle/>
        <a:p>
          <a:endParaRPr lang="en-US"/>
        </a:p>
      </dgm:t>
    </dgm:pt>
    <dgm:pt modelId="{C248766A-A934-4291-92DE-DD2DB6B33B10}">
      <dgm:prSet phldrT="[Text]"/>
      <dgm:spPr/>
      <dgm:t>
        <a:bodyPr/>
        <a:lstStyle/>
        <a:p>
          <a:r>
            <a:rPr lang="en-US" dirty="0" smtClean="0"/>
            <a:t>Re-insurer: 100 cr. </a:t>
          </a:r>
          <a:r>
            <a:rPr lang="en-US" dirty="0" smtClean="0">
              <a:solidFill>
                <a:schemeClr val="accent2">
                  <a:lumMod val="75000"/>
                </a:schemeClr>
              </a:solidFill>
            </a:rPr>
            <a:t>[</a:t>
          </a:r>
          <a:r>
            <a:rPr lang="en-US" dirty="0" smtClean="0">
              <a:solidFill>
                <a:schemeClr val="accent2">
                  <a:lumMod val="75000"/>
                </a:schemeClr>
              </a:solidFill>
              <a:hlinkClick xmlns:r="http://schemas.openxmlformats.org/officeDocument/2006/relationships" r:id="rId1"/>
            </a:rPr>
            <a:t>2015 rule</a:t>
          </a:r>
          <a:r>
            <a:rPr lang="en-US" dirty="0" smtClean="0">
              <a:solidFill>
                <a:schemeClr val="accent2">
                  <a:lumMod val="75000"/>
                </a:schemeClr>
              </a:solidFill>
            </a:rPr>
            <a:t>]</a:t>
          </a:r>
          <a:endParaRPr lang="en-US" dirty="0">
            <a:solidFill>
              <a:schemeClr val="accent2">
                <a:lumMod val="75000"/>
              </a:schemeClr>
            </a:solidFill>
          </a:endParaRPr>
        </a:p>
      </dgm:t>
    </dgm:pt>
    <dgm:pt modelId="{4EFFC669-BD77-41F6-9D79-E58D4B6CD998}" type="parTrans" cxnId="{7B1A1E74-4B19-45B9-9EE2-4FC26BB12284}">
      <dgm:prSet/>
      <dgm:spPr/>
      <dgm:t>
        <a:bodyPr/>
        <a:lstStyle/>
        <a:p>
          <a:endParaRPr lang="en-US"/>
        </a:p>
      </dgm:t>
    </dgm:pt>
    <dgm:pt modelId="{DC5CF75B-B174-4F85-B9EE-8B03B0958E72}" type="sibTrans" cxnId="{7B1A1E74-4B19-45B9-9EE2-4FC26BB12284}">
      <dgm:prSet/>
      <dgm:spPr/>
      <dgm:t>
        <a:bodyPr/>
        <a:lstStyle/>
        <a:p>
          <a:endParaRPr lang="en-US"/>
        </a:p>
      </dgm:t>
    </dgm:pt>
    <dgm:pt modelId="{B96574B7-618E-4027-85C0-A10C59351A90}" type="pres">
      <dgm:prSet presAssocID="{E1591916-148C-4709-86D3-B274839AB079}" presName="diagram" presStyleCnt="0">
        <dgm:presLayoutVars>
          <dgm:dir/>
          <dgm:animLvl val="lvl"/>
          <dgm:resizeHandles val="exact"/>
        </dgm:presLayoutVars>
      </dgm:prSet>
      <dgm:spPr/>
    </dgm:pt>
    <dgm:pt modelId="{F9F81937-7D59-49DA-AC52-81C9E0D839B4}" type="pres">
      <dgm:prSet presAssocID="{F8B09866-2538-4D61-BA77-0B7182018FD1}" presName="compNode" presStyleCnt="0"/>
      <dgm:spPr/>
    </dgm:pt>
    <dgm:pt modelId="{08A92F8E-66C8-4DEF-89C0-6C0E30F25705}" type="pres">
      <dgm:prSet presAssocID="{F8B09866-2538-4D61-BA77-0B7182018FD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15DBC-D712-455A-B430-DAD6C1218693}" type="pres">
      <dgm:prSet presAssocID="{F8B09866-2538-4D61-BA77-0B7182018F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A3454-DBF6-4907-A43C-E50BFB1D3A28}" type="pres">
      <dgm:prSet presAssocID="{F8B09866-2538-4D61-BA77-0B7182018FD1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7F9911CE-20BF-4B11-A71A-31E642D7CA85}" type="pres">
      <dgm:prSet presAssocID="{F8B09866-2538-4D61-BA77-0B7182018FD1}" presName="adorn" presStyleLbl="fgAccFollowNode1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6DF3BE2-009A-44B3-84AD-93A9C36A7604}" type="pres">
      <dgm:prSet presAssocID="{33642159-16C5-476E-AFF1-D99427824C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0CBB0D8-99E1-4D01-873C-5A27C1C4D9B7}" type="pres">
      <dgm:prSet presAssocID="{82B759DA-FAF0-4F10-9D7A-7675894B482B}" presName="compNode" presStyleCnt="0"/>
      <dgm:spPr/>
    </dgm:pt>
    <dgm:pt modelId="{52E58930-AE95-4F40-B585-F7DE027FD08D}" type="pres">
      <dgm:prSet presAssocID="{82B759DA-FAF0-4F10-9D7A-7675894B482B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898D1-F77B-4BD0-811D-DB444E0EF081}" type="pres">
      <dgm:prSet presAssocID="{82B759DA-FAF0-4F10-9D7A-7675894B482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3A6A-2D79-4AB8-8776-CADEA09685F6}" type="pres">
      <dgm:prSet presAssocID="{82B759DA-FAF0-4F10-9D7A-7675894B482B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345508D1-024B-465E-A13F-309BCE33A165}" type="pres">
      <dgm:prSet presAssocID="{82B759DA-FAF0-4F10-9D7A-7675894B482B}" presName="adorn" presStyleLbl="fgAccFollowNode1" presStyleIdx="1" presStyleCnt="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A3673C44-559D-41DA-A647-866820A9331E}" type="presOf" srcId="{A6125A0F-0B7C-4F95-B473-1FEC614A466D}" destId="{08A92F8E-66C8-4DEF-89C0-6C0E30F25705}" srcOrd="0" destOrd="1" presId="urn:microsoft.com/office/officeart/2005/8/layout/bList2"/>
    <dgm:cxn modelId="{183508D7-5E0D-4D42-B7C9-3736A5CD871B}" srcId="{F8B09866-2538-4D61-BA77-0B7182018FD1}" destId="{A6125A0F-0B7C-4F95-B473-1FEC614A466D}" srcOrd="1" destOrd="0" parTransId="{F732FE23-4886-4433-9F99-1D3003F88666}" sibTransId="{C7EFBFCA-04D7-4905-9B42-63B8FFDD7123}"/>
    <dgm:cxn modelId="{A36FCD24-90C0-412A-B05F-3048F9B24B0F}" srcId="{F8B09866-2538-4D61-BA77-0B7182018FD1}" destId="{6CAE40C2-0675-4AEA-89DF-61346E008082}" srcOrd="0" destOrd="0" parTransId="{C611760E-8EAB-4053-8624-13635AF5538B}" sibTransId="{879F4E7E-F6B7-4AAC-A438-4319AA4EF1A3}"/>
    <dgm:cxn modelId="{EB8E5478-05DE-408B-AF0A-54ACF45F4E67}" type="presOf" srcId="{33642159-16C5-476E-AFF1-D99427824C96}" destId="{06DF3BE2-009A-44B3-84AD-93A9C36A7604}" srcOrd="0" destOrd="0" presId="urn:microsoft.com/office/officeart/2005/8/layout/bList2"/>
    <dgm:cxn modelId="{825C2679-37D4-46BC-9E51-07E078B2437C}" type="presOf" srcId="{F8B09866-2538-4D61-BA77-0B7182018FD1}" destId="{E7315DBC-D712-455A-B430-DAD6C1218693}" srcOrd="0" destOrd="0" presId="urn:microsoft.com/office/officeart/2005/8/layout/bList2"/>
    <dgm:cxn modelId="{33C32516-09DF-47FB-ACA1-85016AFF7380}" type="presOf" srcId="{6CAE40C2-0675-4AEA-89DF-61346E008082}" destId="{08A92F8E-66C8-4DEF-89C0-6C0E30F25705}" srcOrd="0" destOrd="0" presId="urn:microsoft.com/office/officeart/2005/8/layout/bList2"/>
    <dgm:cxn modelId="{9D5CD1A5-7CCF-4101-B393-A801F2D8C144}" srcId="{E1591916-148C-4709-86D3-B274839AB079}" destId="{82B759DA-FAF0-4F10-9D7A-7675894B482B}" srcOrd="1" destOrd="0" parTransId="{80DFDE9E-C5D2-4923-AABF-7DC2835F0364}" sibTransId="{0E66E547-77AD-476F-B832-0155E8C03A15}"/>
    <dgm:cxn modelId="{140EA0E7-AE04-433D-954F-9A900B086F77}" srcId="{E1591916-148C-4709-86D3-B274839AB079}" destId="{F8B09866-2538-4D61-BA77-0B7182018FD1}" srcOrd="0" destOrd="0" parTransId="{8DDD6635-A85B-43AA-8F62-729443538045}" sibTransId="{33642159-16C5-476E-AFF1-D99427824C96}"/>
    <dgm:cxn modelId="{0C0100CD-CDAD-4B02-8462-514C56A53165}" type="presOf" srcId="{82B759DA-FAF0-4F10-9D7A-7675894B482B}" destId="{C2663A6A-2D79-4AB8-8776-CADEA09685F6}" srcOrd="1" destOrd="0" presId="urn:microsoft.com/office/officeart/2005/8/layout/bList2"/>
    <dgm:cxn modelId="{FD085E11-384F-4001-880D-2579BACD09A3}" srcId="{82B759DA-FAF0-4F10-9D7A-7675894B482B}" destId="{73D8DE8F-DCC0-45F9-9D74-AF737EA9F19D}" srcOrd="0" destOrd="0" parTransId="{CECDAD75-0133-4A2C-B316-B4B27E80105A}" sibTransId="{F436F89C-3A46-46EA-B007-5DFB9F0887AF}"/>
    <dgm:cxn modelId="{A9443A17-5324-4507-9E9B-FE4689FD25DE}" type="presOf" srcId="{82B759DA-FAF0-4F10-9D7A-7675894B482B}" destId="{833898D1-F77B-4BD0-811D-DB444E0EF081}" srcOrd="0" destOrd="0" presId="urn:microsoft.com/office/officeart/2005/8/layout/bList2"/>
    <dgm:cxn modelId="{6B441085-80A2-45D2-A11B-DF70CA6D00E0}" type="presOf" srcId="{C248766A-A934-4291-92DE-DD2DB6B33B10}" destId="{52E58930-AE95-4F40-B585-F7DE027FD08D}" srcOrd="0" destOrd="1" presId="urn:microsoft.com/office/officeart/2005/8/layout/bList2"/>
    <dgm:cxn modelId="{7B1A1E74-4B19-45B9-9EE2-4FC26BB12284}" srcId="{82B759DA-FAF0-4F10-9D7A-7675894B482B}" destId="{C248766A-A934-4291-92DE-DD2DB6B33B10}" srcOrd="1" destOrd="0" parTransId="{4EFFC669-BD77-41F6-9D79-E58D4B6CD998}" sibTransId="{DC5CF75B-B174-4F85-B9EE-8B03B0958E72}"/>
    <dgm:cxn modelId="{2BE7DFCC-60AE-4594-BC3B-D496DF0B2754}" type="presOf" srcId="{73D8DE8F-DCC0-45F9-9D74-AF737EA9F19D}" destId="{52E58930-AE95-4F40-B585-F7DE027FD08D}" srcOrd="0" destOrd="0" presId="urn:microsoft.com/office/officeart/2005/8/layout/bList2"/>
    <dgm:cxn modelId="{CA62F677-FF70-4C1B-A6B1-21C8B43B2F9D}" type="presOf" srcId="{E1591916-148C-4709-86D3-B274839AB079}" destId="{B96574B7-618E-4027-85C0-A10C59351A90}" srcOrd="0" destOrd="0" presId="urn:microsoft.com/office/officeart/2005/8/layout/bList2"/>
    <dgm:cxn modelId="{4A767027-2574-43AF-8FD1-A60CC36E82F0}" type="presOf" srcId="{F8B09866-2538-4D61-BA77-0B7182018FD1}" destId="{1C1A3454-DBF6-4907-A43C-E50BFB1D3A28}" srcOrd="1" destOrd="0" presId="urn:microsoft.com/office/officeart/2005/8/layout/bList2"/>
    <dgm:cxn modelId="{DE9FDB18-210E-4869-B984-4D0E3B1242E2}" type="presParOf" srcId="{B96574B7-618E-4027-85C0-A10C59351A90}" destId="{F9F81937-7D59-49DA-AC52-81C9E0D839B4}" srcOrd="0" destOrd="0" presId="urn:microsoft.com/office/officeart/2005/8/layout/bList2"/>
    <dgm:cxn modelId="{4537DEB5-35AA-48BB-9FDC-D61B0B778119}" type="presParOf" srcId="{F9F81937-7D59-49DA-AC52-81C9E0D839B4}" destId="{08A92F8E-66C8-4DEF-89C0-6C0E30F25705}" srcOrd="0" destOrd="0" presId="urn:microsoft.com/office/officeart/2005/8/layout/bList2"/>
    <dgm:cxn modelId="{29507200-2E3D-4FC0-894D-E8AA73E802A2}" type="presParOf" srcId="{F9F81937-7D59-49DA-AC52-81C9E0D839B4}" destId="{E7315DBC-D712-455A-B430-DAD6C1218693}" srcOrd="1" destOrd="0" presId="urn:microsoft.com/office/officeart/2005/8/layout/bList2"/>
    <dgm:cxn modelId="{F93BA69A-BCF4-41C1-9B69-2677871B8904}" type="presParOf" srcId="{F9F81937-7D59-49DA-AC52-81C9E0D839B4}" destId="{1C1A3454-DBF6-4907-A43C-E50BFB1D3A28}" srcOrd="2" destOrd="0" presId="urn:microsoft.com/office/officeart/2005/8/layout/bList2"/>
    <dgm:cxn modelId="{0688A1F9-E3FA-4AE2-BFF7-E2C059568B95}" type="presParOf" srcId="{F9F81937-7D59-49DA-AC52-81C9E0D839B4}" destId="{7F9911CE-20BF-4B11-A71A-31E642D7CA85}" srcOrd="3" destOrd="0" presId="urn:microsoft.com/office/officeart/2005/8/layout/bList2"/>
    <dgm:cxn modelId="{25CE8A0A-BB13-42AB-801B-85BE5128FA88}" type="presParOf" srcId="{B96574B7-618E-4027-85C0-A10C59351A90}" destId="{06DF3BE2-009A-44B3-84AD-93A9C36A7604}" srcOrd="1" destOrd="0" presId="urn:microsoft.com/office/officeart/2005/8/layout/bList2"/>
    <dgm:cxn modelId="{BC503350-8C06-436D-A2B1-CE9978D4403B}" type="presParOf" srcId="{B96574B7-618E-4027-85C0-A10C59351A90}" destId="{D0CBB0D8-99E1-4D01-873C-5A27C1C4D9B7}" srcOrd="2" destOrd="0" presId="urn:microsoft.com/office/officeart/2005/8/layout/bList2"/>
    <dgm:cxn modelId="{4D329E0F-AD62-49D8-9E51-FC18761EE02D}" type="presParOf" srcId="{D0CBB0D8-99E1-4D01-873C-5A27C1C4D9B7}" destId="{52E58930-AE95-4F40-B585-F7DE027FD08D}" srcOrd="0" destOrd="0" presId="urn:microsoft.com/office/officeart/2005/8/layout/bList2"/>
    <dgm:cxn modelId="{C2A268BF-D1C4-4F9F-852F-229FA31BB4F7}" type="presParOf" srcId="{D0CBB0D8-99E1-4D01-873C-5A27C1C4D9B7}" destId="{833898D1-F77B-4BD0-811D-DB444E0EF081}" srcOrd="1" destOrd="0" presId="urn:microsoft.com/office/officeart/2005/8/layout/bList2"/>
    <dgm:cxn modelId="{57239B44-42F8-4E89-ABAA-47B095CAD4E5}" type="presParOf" srcId="{D0CBB0D8-99E1-4D01-873C-5A27C1C4D9B7}" destId="{C2663A6A-2D79-4AB8-8776-CADEA09685F6}" srcOrd="2" destOrd="0" presId="urn:microsoft.com/office/officeart/2005/8/layout/bList2"/>
    <dgm:cxn modelId="{AEF2B506-9200-43EE-9E0E-5218656F296C}" type="presParOf" srcId="{D0CBB0D8-99E1-4D01-873C-5A27C1C4D9B7}" destId="{345508D1-024B-465E-A13F-309BCE33A16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E1591916-148C-4709-86D3-B274839AB07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8B09866-2538-4D61-BA77-0B7182018FD1}">
      <dgm:prSet phldrT="[Text]"/>
      <dgm:spPr/>
      <dgm:t>
        <a:bodyPr/>
        <a:lstStyle/>
        <a:p>
          <a:r>
            <a:rPr lang="en-US" dirty="0" smtClean="0"/>
            <a:t>Narsimhan I (1991) &amp; II (1998)</a:t>
          </a:r>
          <a:endParaRPr lang="en-US" dirty="0"/>
        </a:p>
      </dgm:t>
    </dgm:pt>
    <dgm:pt modelId="{8DDD6635-A85B-43AA-8F62-729443538045}" type="parTrans" cxnId="{140EA0E7-AE04-433D-954F-9A900B086F77}">
      <dgm:prSet/>
      <dgm:spPr/>
      <dgm:t>
        <a:bodyPr/>
        <a:lstStyle/>
        <a:p>
          <a:endParaRPr lang="en-US"/>
        </a:p>
      </dgm:t>
    </dgm:pt>
    <dgm:pt modelId="{33642159-16C5-476E-AFF1-D99427824C96}" type="sibTrans" cxnId="{140EA0E7-AE04-433D-954F-9A900B086F77}">
      <dgm:prSet/>
      <dgm:spPr/>
      <dgm:t>
        <a:bodyPr/>
        <a:lstStyle/>
        <a:p>
          <a:endParaRPr lang="en-US"/>
        </a:p>
      </dgm:t>
    </dgm:pt>
    <dgm:pt modelId="{53820D11-697F-4324-9FDC-7AF84B6F8B09}">
      <dgm:prSet/>
      <dgm:spPr/>
      <dgm:t>
        <a:bodyPr/>
        <a:lstStyle/>
        <a:p>
          <a:r>
            <a:rPr lang="en-US" dirty="0" smtClean="0"/>
            <a:t>Malhotra Committee  1993</a:t>
          </a:r>
        </a:p>
      </dgm:t>
    </dgm:pt>
    <dgm:pt modelId="{FF76DE42-A03D-4D8B-9AFE-CB451F2406EF}" type="parTrans" cxnId="{A13C6B88-F985-41B6-A3E9-7AD20D30B396}">
      <dgm:prSet/>
      <dgm:spPr/>
      <dgm:t>
        <a:bodyPr/>
        <a:lstStyle/>
        <a:p>
          <a:endParaRPr lang="en-US"/>
        </a:p>
      </dgm:t>
    </dgm:pt>
    <dgm:pt modelId="{8EB49B60-923B-4FE3-82B0-2E2BDD62F65E}" type="sibTrans" cxnId="{A13C6B88-F985-41B6-A3E9-7AD20D30B396}">
      <dgm:prSet/>
      <dgm:spPr/>
      <dgm:t>
        <a:bodyPr/>
        <a:lstStyle/>
        <a:p>
          <a:endParaRPr lang="en-US"/>
        </a:p>
      </dgm:t>
    </dgm:pt>
    <dgm:pt modelId="{FEC1E3D6-D68D-40E9-8891-6D8BBF39E621}">
      <dgm:prSet phldrT="[Text]"/>
      <dgm:spPr/>
      <dgm:t>
        <a:bodyPr/>
        <a:lstStyle/>
        <a:p>
          <a:r>
            <a:rPr lang="en-US" dirty="0" smtClean="0"/>
            <a:t>Foreign companies not allowed.</a:t>
          </a:r>
        </a:p>
      </dgm:t>
    </dgm:pt>
    <dgm:pt modelId="{C2AE12FD-1842-4F10-98C3-A02283E08CD2}" type="parTrans" cxnId="{3060C975-59B8-4F04-A43B-98EDBE7891F9}">
      <dgm:prSet/>
      <dgm:spPr/>
      <dgm:t>
        <a:bodyPr/>
        <a:lstStyle/>
        <a:p>
          <a:endParaRPr lang="en-US"/>
        </a:p>
      </dgm:t>
    </dgm:pt>
    <dgm:pt modelId="{F09CC406-10EC-4A7A-9E9B-1FF2512380F7}" type="sibTrans" cxnId="{3060C975-59B8-4F04-A43B-98EDBE7891F9}">
      <dgm:prSet/>
      <dgm:spPr/>
      <dgm:t>
        <a:bodyPr/>
        <a:lstStyle/>
        <a:p>
          <a:endParaRPr lang="en-US"/>
        </a:p>
      </dgm:t>
    </dgm:pt>
    <dgm:pt modelId="{009D0744-E8C9-4283-8863-F56CBBF23DFB}">
      <dgm:prSet phldrT="[Text]"/>
      <dgm:spPr/>
      <dgm:t>
        <a:bodyPr/>
        <a:lstStyle/>
        <a:p>
          <a:r>
            <a:rPr lang="en-US" dirty="0" smtClean="0"/>
            <a:t>Allow Foreign Banks</a:t>
          </a:r>
          <a:endParaRPr lang="en-US" dirty="0"/>
        </a:p>
      </dgm:t>
    </dgm:pt>
    <dgm:pt modelId="{9BA358CE-3CAA-4B64-81B7-071E40015FFF}" type="parTrans" cxnId="{96280621-0206-42ED-A7E3-9778FB3AC330}">
      <dgm:prSet/>
      <dgm:spPr/>
      <dgm:t>
        <a:bodyPr/>
        <a:lstStyle/>
        <a:p>
          <a:endParaRPr lang="en-US"/>
        </a:p>
      </dgm:t>
    </dgm:pt>
    <dgm:pt modelId="{5C10F36B-66D7-4281-A463-F08038B28809}" type="sibTrans" cxnId="{96280621-0206-42ED-A7E3-9778FB3AC330}">
      <dgm:prSet/>
      <dgm:spPr/>
      <dgm:t>
        <a:bodyPr/>
        <a:lstStyle/>
        <a:p>
          <a:endParaRPr lang="en-US"/>
        </a:p>
      </dgm:t>
    </dgm:pt>
    <dgm:pt modelId="{5D7E5180-D5F1-4249-B663-61A9701EC3DA}">
      <dgm:prSet phldrT="[Text]"/>
      <dgm:spPr/>
      <dgm:t>
        <a:bodyPr/>
        <a:lstStyle/>
        <a:p>
          <a:r>
            <a:rPr lang="en-US" dirty="0" smtClean="0"/>
            <a:t>Even </a:t>
          </a:r>
          <a:r>
            <a:rPr lang="en-US" dirty="0" smtClean="0">
              <a:solidFill>
                <a:schemeClr val="accent2">
                  <a:lumMod val="75000"/>
                </a:schemeClr>
              </a:solidFill>
            </a:rPr>
            <a:t>Full fledge foreign banks allowed (as subsidiaries with 100% foreign ownership) </a:t>
          </a:r>
          <a:endParaRPr lang="en-US" dirty="0"/>
        </a:p>
      </dgm:t>
    </dgm:pt>
    <dgm:pt modelId="{E7EFE470-B02D-4C98-8A61-65C905859186}" type="parTrans" cxnId="{BA42FEA1-1F16-43CF-A18E-E07DD0176D59}">
      <dgm:prSet/>
      <dgm:spPr/>
      <dgm:t>
        <a:bodyPr/>
        <a:lstStyle/>
        <a:p>
          <a:endParaRPr lang="en-US"/>
        </a:p>
      </dgm:t>
    </dgm:pt>
    <dgm:pt modelId="{1D710F48-999C-4C1F-8D94-FD368FC7C1A4}" type="sibTrans" cxnId="{BA42FEA1-1F16-43CF-A18E-E07DD0176D59}">
      <dgm:prSet/>
      <dgm:spPr/>
      <dgm:t>
        <a:bodyPr/>
        <a:lstStyle/>
        <a:p>
          <a:endParaRPr lang="en-US"/>
        </a:p>
      </dgm:t>
    </dgm:pt>
    <dgm:pt modelId="{11EB8F44-3234-41CE-8534-6341600BB228}">
      <dgm:prSet phldrT="[Text]"/>
      <dgm:spPr/>
      <dgm:t>
        <a:bodyPr/>
        <a:lstStyle/>
        <a:p>
          <a:r>
            <a:rPr lang="en-US" dirty="0" smtClean="0"/>
            <a:t>Max. they can do </a:t>
          </a:r>
          <a:r>
            <a:rPr lang="en-US" dirty="0" smtClean="0">
              <a:solidFill>
                <a:srgbClr val="C00000"/>
              </a:solidFill>
            </a:rPr>
            <a:t>only JV (49%) with Indian company.</a:t>
          </a:r>
          <a:endParaRPr lang="en-US" dirty="0" smtClean="0"/>
        </a:p>
      </dgm:t>
    </dgm:pt>
    <dgm:pt modelId="{1D7D6517-FCC7-4588-8A07-ABCFDD561C86}" type="parTrans" cxnId="{3BDBE853-2430-428A-8BDD-3BD6F68D7CA9}">
      <dgm:prSet/>
      <dgm:spPr/>
    </dgm:pt>
    <dgm:pt modelId="{06132D63-8F9E-4523-AF47-9B46147A5B34}" type="sibTrans" cxnId="{3BDBE853-2430-428A-8BDD-3BD6F68D7CA9}">
      <dgm:prSet/>
      <dgm:spPr/>
    </dgm:pt>
    <dgm:pt modelId="{B96574B7-618E-4027-85C0-A10C59351A90}" type="pres">
      <dgm:prSet presAssocID="{E1591916-148C-4709-86D3-B274839AB079}" presName="diagram" presStyleCnt="0">
        <dgm:presLayoutVars>
          <dgm:dir/>
          <dgm:animLvl val="lvl"/>
          <dgm:resizeHandles val="exact"/>
        </dgm:presLayoutVars>
      </dgm:prSet>
      <dgm:spPr/>
    </dgm:pt>
    <dgm:pt modelId="{F9F81937-7D59-49DA-AC52-81C9E0D839B4}" type="pres">
      <dgm:prSet presAssocID="{F8B09866-2538-4D61-BA77-0B7182018FD1}" presName="compNode" presStyleCnt="0"/>
      <dgm:spPr/>
    </dgm:pt>
    <dgm:pt modelId="{08A92F8E-66C8-4DEF-89C0-6C0E30F25705}" type="pres">
      <dgm:prSet presAssocID="{F8B09866-2538-4D61-BA77-0B7182018FD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15DBC-D712-455A-B430-DAD6C1218693}" type="pres">
      <dgm:prSet presAssocID="{F8B09866-2538-4D61-BA77-0B7182018F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A3454-DBF6-4907-A43C-E50BFB1D3A28}" type="pres">
      <dgm:prSet presAssocID="{F8B09866-2538-4D61-BA77-0B7182018FD1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7F9911CE-20BF-4B11-A71A-31E642D7CA85}" type="pres">
      <dgm:prSet presAssocID="{F8B09866-2538-4D61-BA77-0B7182018FD1}" presName="adorn" presStyleLbl="fgAccFollowNod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6DF3BE2-009A-44B3-84AD-93A9C36A7604}" type="pres">
      <dgm:prSet presAssocID="{33642159-16C5-476E-AFF1-D99427824C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F680C32-01D5-4CC7-94E0-F4FC196AB9E2}" type="pres">
      <dgm:prSet presAssocID="{53820D11-697F-4324-9FDC-7AF84B6F8B09}" presName="compNode" presStyleCnt="0"/>
      <dgm:spPr/>
    </dgm:pt>
    <dgm:pt modelId="{249AC2B3-51E0-4D7B-879C-369B622AEC7B}" type="pres">
      <dgm:prSet presAssocID="{53820D11-697F-4324-9FDC-7AF84B6F8B09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537527-7AD9-45FB-A534-6EAEC1623C99}" type="pres">
      <dgm:prSet presAssocID="{53820D11-697F-4324-9FDC-7AF84B6F8B0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7E282-F8D7-40BA-8594-9FFCDEF4D8C1}" type="pres">
      <dgm:prSet presAssocID="{53820D11-697F-4324-9FDC-7AF84B6F8B09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5F51EB55-182F-46D2-96F2-3CC501F54CE6}" type="pres">
      <dgm:prSet presAssocID="{53820D11-697F-4324-9FDC-7AF84B6F8B09}" presName="adorn" presStyleLbl="fgAccFollowNode1" presStyleIdx="1" presStyleCnt="2" custScaleX="8869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31635174-46CC-4254-863F-F11F8743E9D5}" type="presOf" srcId="{53820D11-697F-4324-9FDC-7AF84B6F8B09}" destId="{E8537527-7AD9-45FB-A534-6EAEC1623C99}" srcOrd="0" destOrd="0" presId="urn:microsoft.com/office/officeart/2005/8/layout/bList2"/>
    <dgm:cxn modelId="{C7F86E31-FF06-416B-BC69-2585CD9AF59D}" type="presOf" srcId="{009D0744-E8C9-4283-8863-F56CBBF23DFB}" destId="{08A92F8E-66C8-4DEF-89C0-6C0E30F25705}" srcOrd="0" destOrd="0" presId="urn:microsoft.com/office/officeart/2005/8/layout/bList2"/>
    <dgm:cxn modelId="{CC47BE8D-7715-4B9F-A606-E60BB88089BB}" type="presOf" srcId="{11EB8F44-3234-41CE-8534-6341600BB228}" destId="{249AC2B3-51E0-4D7B-879C-369B622AEC7B}" srcOrd="0" destOrd="1" presId="urn:microsoft.com/office/officeart/2005/8/layout/bList2"/>
    <dgm:cxn modelId="{96280621-0206-42ED-A7E3-9778FB3AC330}" srcId="{F8B09866-2538-4D61-BA77-0B7182018FD1}" destId="{009D0744-E8C9-4283-8863-F56CBBF23DFB}" srcOrd="0" destOrd="0" parTransId="{9BA358CE-3CAA-4B64-81B7-071E40015FFF}" sibTransId="{5C10F36B-66D7-4281-A463-F08038B28809}"/>
    <dgm:cxn modelId="{3060C975-59B8-4F04-A43B-98EDBE7891F9}" srcId="{53820D11-697F-4324-9FDC-7AF84B6F8B09}" destId="{FEC1E3D6-D68D-40E9-8891-6D8BBF39E621}" srcOrd="0" destOrd="0" parTransId="{C2AE12FD-1842-4F10-98C3-A02283E08CD2}" sibTransId="{F09CC406-10EC-4A7A-9E9B-1FF2512380F7}"/>
    <dgm:cxn modelId="{825C2679-37D4-46BC-9E51-07E078B2437C}" type="presOf" srcId="{F8B09866-2538-4D61-BA77-0B7182018FD1}" destId="{E7315DBC-D712-455A-B430-DAD6C1218693}" srcOrd="0" destOrd="0" presId="urn:microsoft.com/office/officeart/2005/8/layout/bList2"/>
    <dgm:cxn modelId="{BA42FEA1-1F16-43CF-A18E-E07DD0176D59}" srcId="{F8B09866-2538-4D61-BA77-0B7182018FD1}" destId="{5D7E5180-D5F1-4249-B663-61A9701EC3DA}" srcOrd="1" destOrd="0" parTransId="{E7EFE470-B02D-4C98-8A61-65C905859186}" sibTransId="{1D710F48-999C-4C1F-8D94-FD368FC7C1A4}"/>
    <dgm:cxn modelId="{F6C78C8C-3A31-4CAF-9D9C-A88125D1B007}" type="presOf" srcId="{FEC1E3D6-D68D-40E9-8891-6D8BBF39E621}" destId="{249AC2B3-51E0-4D7B-879C-369B622AEC7B}" srcOrd="0" destOrd="0" presId="urn:microsoft.com/office/officeart/2005/8/layout/bList2"/>
    <dgm:cxn modelId="{140EA0E7-AE04-433D-954F-9A900B086F77}" srcId="{E1591916-148C-4709-86D3-B274839AB079}" destId="{F8B09866-2538-4D61-BA77-0B7182018FD1}" srcOrd="0" destOrd="0" parTransId="{8DDD6635-A85B-43AA-8F62-729443538045}" sibTransId="{33642159-16C5-476E-AFF1-D99427824C96}"/>
    <dgm:cxn modelId="{3BDBE853-2430-428A-8BDD-3BD6F68D7CA9}" srcId="{53820D11-697F-4324-9FDC-7AF84B6F8B09}" destId="{11EB8F44-3234-41CE-8534-6341600BB228}" srcOrd="1" destOrd="0" parTransId="{1D7D6517-FCC7-4588-8A07-ABCFDD561C86}" sibTransId="{06132D63-8F9E-4523-AF47-9B46147A5B34}"/>
    <dgm:cxn modelId="{5A1E5CA8-DD7B-463F-93CE-C4DBADA13979}" type="presOf" srcId="{33642159-16C5-476E-AFF1-D99427824C96}" destId="{06DF3BE2-009A-44B3-84AD-93A9C36A7604}" srcOrd="0" destOrd="0" presId="urn:microsoft.com/office/officeart/2005/8/layout/bList2"/>
    <dgm:cxn modelId="{A13C6B88-F985-41B6-A3E9-7AD20D30B396}" srcId="{E1591916-148C-4709-86D3-B274839AB079}" destId="{53820D11-697F-4324-9FDC-7AF84B6F8B09}" srcOrd="1" destOrd="0" parTransId="{FF76DE42-A03D-4D8B-9AFE-CB451F2406EF}" sibTransId="{8EB49B60-923B-4FE3-82B0-2E2BDD62F65E}"/>
    <dgm:cxn modelId="{5C056053-A1F7-4781-8DED-A22FCCBBF116}" type="presOf" srcId="{53820D11-697F-4324-9FDC-7AF84B6F8B09}" destId="{E4A7E282-F8D7-40BA-8594-9FFCDEF4D8C1}" srcOrd="1" destOrd="0" presId="urn:microsoft.com/office/officeart/2005/8/layout/bList2"/>
    <dgm:cxn modelId="{CA62F677-FF70-4C1B-A6B1-21C8B43B2F9D}" type="presOf" srcId="{E1591916-148C-4709-86D3-B274839AB079}" destId="{B96574B7-618E-4027-85C0-A10C59351A90}" srcOrd="0" destOrd="0" presId="urn:microsoft.com/office/officeart/2005/8/layout/bList2"/>
    <dgm:cxn modelId="{C055FA0E-DB59-439D-868B-A49676EE5188}" type="presOf" srcId="{5D7E5180-D5F1-4249-B663-61A9701EC3DA}" destId="{08A92F8E-66C8-4DEF-89C0-6C0E30F25705}" srcOrd="0" destOrd="1" presId="urn:microsoft.com/office/officeart/2005/8/layout/bList2"/>
    <dgm:cxn modelId="{4A767027-2574-43AF-8FD1-A60CC36E82F0}" type="presOf" srcId="{F8B09866-2538-4D61-BA77-0B7182018FD1}" destId="{1C1A3454-DBF6-4907-A43C-E50BFB1D3A28}" srcOrd="1" destOrd="0" presId="urn:microsoft.com/office/officeart/2005/8/layout/bList2"/>
    <dgm:cxn modelId="{DE9FDB18-210E-4869-B984-4D0E3B1242E2}" type="presParOf" srcId="{B96574B7-618E-4027-85C0-A10C59351A90}" destId="{F9F81937-7D59-49DA-AC52-81C9E0D839B4}" srcOrd="0" destOrd="0" presId="urn:microsoft.com/office/officeart/2005/8/layout/bList2"/>
    <dgm:cxn modelId="{4537DEB5-35AA-48BB-9FDC-D61B0B778119}" type="presParOf" srcId="{F9F81937-7D59-49DA-AC52-81C9E0D839B4}" destId="{08A92F8E-66C8-4DEF-89C0-6C0E30F25705}" srcOrd="0" destOrd="0" presId="urn:microsoft.com/office/officeart/2005/8/layout/bList2"/>
    <dgm:cxn modelId="{29507200-2E3D-4FC0-894D-E8AA73E802A2}" type="presParOf" srcId="{F9F81937-7D59-49DA-AC52-81C9E0D839B4}" destId="{E7315DBC-D712-455A-B430-DAD6C1218693}" srcOrd="1" destOrd="0" presId="urn:microsoft.com/office/officeart/2005/8/layout/bList2"/>
    <dgm:cxn modelId="{F93BA69A-BCF4-41C1-9B69-2677871B8904}" type="presParOf" srcId="{F9F81937-7D59-49DA-AC52-81C9E0D839B4}" destId="{1C1A3454-DBF6-4907-A43C-E50BFB1D3A28}" srcOrd="2" destOrd="0" presId="urn:microsoft.com/office/officeart/2005/8/layout/bList2"/>
    <dgm:cxn modelId="{0688A1F9-E3FA-4AE2-BFF7-E2C059568B95}" type="presParOf" srcId="{F9F81937-7D59-49DA-AC52-81C9E0D839B4}" destId="{7F9911CE-20BF-4B11-A71A-31E642D7CA85}" srcOrd="3" destOrd="0" presId="urn:microsoft.com/office/officeart/2005/8/layout/bList2"/>
    <dgm:cxn modelId="{334C9655-03E3-4C18-B28A-B1578759D439}" type="presParOf" srcId="{B96574B7-618E-4027-85C0-A10C59351A90}" destId="{06DF3BE2-009A-44B3-84AD-93A9C36A7604}" srcOrd="1" destOrd="0" presId="urn:microsoft.com/office/officeart/2005/8/layout/bList2"/>
    <dgm:cxn modelId="{369FB92B-DB76-422A-B060-F04ED6049705}" type="presParOf" srcId="{B96574B7-618E-4027-85C0-A10C59351A90}" destId="{8F680C32-01D5-4CC7-94E0-F4FC196AB9E2}" srcOrd="2" destOrd="0" presId="urn:microsoft.com/office/officeart/2005/8/layout/bList2"/>
    <dgm:cxn modelId="{C42C15EE-7FD5-49DC-B4D5-AAC26B702EB4}" type="presParOf" srcId="{8F680C32-01D5-4CC7-94E0-F4FC196AB9E2}" destId="{249AC2B3-51E0-4D7B-879C-369B622AEC7B}" srcOrd="0" destOrd="0" presId="urn:microsoft.com/office/officeart/2005/8/layout/bList2"/>
    <dgm:cxn modelId="{531D183E-0623-4911-92CE-C4FF8DDEE095}" type="presParOf" srcId="{8F680C32-01D5-4CC7-94E0-F4FC196AB9E2}" destId="{E8537527-7AD9-45FB-A534-6EAEC1623C99}" srcOrd="1" destOrd="0" presId="urn:microsoft.com/office/officeart/2005/8/layout/bList2"/>
    <dgm:cxn modelId="{80893EB5-3F91-4533-8B0C-0A541AA723A3}" type="presParOf" srcId="{8F680C32-01D5-4CC7-94E0-F4FC196AB9E2}" destId="{E4A7E282-F8D7-40BA-8594-9FFCDEF4D8C1}" srcOrd="2" destOrd="0" presId="urn:microsoft.com/office/officeart/2005/8/layout/bList2"/>
    <dgm:cxn modelId="{C1A1F679-0293-4D15-A7F4-A765D55EF5C4}" type="presParOf" srcId="{8F680C32-01D5-4CC7-94E0-F4FC196AB9E2}" destId="{5F51EB55-182F-46D2-96F2-3CC501F54CE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1591916-148C-4709-86D3-B274839AB07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8B09866-2538-4D61-BA77-0B7182018FD1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Bank</a:t>
          </a:r>
          <a:endParaRPr lang="en-US" dirty="0"/>
        </a:p>
      </dgm:t>
    </dgm:pt>
    <dgm:pt modelId="{8DDD6635-A85B-43AA-8F62-729443538045}" type="parTrans" cxnId="{140EA0E7-AE04-433D-954F-9A900B086F77}">
      <dgm:prSet/>
      <dgm:spPr/>
      <dgm:t>
        <a:bodyPr/>
        <a:lstStyle/>
        <a:p>
          <a:endParaRPr lang="en-US"/>
        </a:p>
      </dgm:t>
    </dgm:pt>
    <dgm:pt modelId="{33642159-16C5-476E-AFF1-D99427824C96}" type="sibTrans" cxnId="{140EA0E7-AE04-433D-954F-9A900B086F77}">
      <dgm:prSet/>
      <dgm:spPr/>
      <dgm:t>
        <a:bodyPr/>
        <a:lstStyle/>
        <a:p>
          <a:endParaRPr lang="en-US"/>
        </a:p>
      </dgm:t>
    </dgm:pt>
    <dgm:pt modelId="{966A4567-D629-4F62-AF0F-A88078491FA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4% CRR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E95815E-1628-435D-8C5C-174FDDF2E39F}" type="parTrans" cxnId="{96CC3CD6-A183-45E8-9B1C-348F66F340BD}">
      <dgm:prSet/>
      <dgm:spPr/>
      <dgm:t>
        <a:bodyPr/>
        <a:lstStyle/>
        <a:p>
          <a:endParaRPr lang="en-US"/>
        </a:p>
      </dgm:t>
    </dgm:pt>
    <dgm:pt modelId="{77651B29-738A-4D1C-A0E1-4551FE14FC33}" type="sibTrans" cxnId="{96CC3CD6-A183-45E8-9B1C-348F66F340BD}">
      <dgm:prSet/>
      <dgm:spPr/>
      <dgm:t>
        <a:bodyPr/>
        <a:lstStyle/>
        <a:p>
          <a:endParaRPr lang="en-US"/>
        </a:p>
      </dgm:t>
    </dgm:pt>
    <dgm:pt modelId="{29C94F89-E1F1-4EE6-A37B-6563C8E883A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20.5% SLR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4FE289F-8340-46CF-BC75-F384A5C02B9A}" type="parTrans" cxnId="{957EFFE3-AFC0-452E-8429-9C3E733CC08D}">
      <dgm:prSet/>
      <dgm:spPr/>
      <dgm:t>
        <a:bodyPr/>
        <a:lstStyle/>
        <a:p>
          <a:endParaRPr lang="en-US"/>
        </a:p>
      </dgm:t>
    </dgm:pt>
    <dgm:pt modelId="{669F6C14-E957-498D-B90D-05FECB2B8ABF}" type="sibTrans" cxnId="{957EFFE3-AFC0-452E-8429-9C3E733CC08D}">
      <dgm:prSet/>
      <dgm:spPr/>
      <dgm:t>
        <a:bodyPr/>
        <a:lstStyle/>
        <a:p>
          <a:endParaRPr lang="en-US"/>
        </a:p>
      </dgm:t>
    </dgm:pt>
    <dgm:pt modelId="{C8F94FB4-9BB9-4FAB-A380-B0C28E94C67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9-15% CRAR,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A26ED33-0E80-4A66-862B-E8D8FA0EB3A5}" type="parTrans" cxnId="{1B04A37D-76F3-408E-9B9D-4B301A51974C}">
      <dgm:prSet/>
      <dgm:spPr/>
      <dgm:t>
        <a:bodyPr/>
        <a:lstStyle/>
        <a:p>
          <a:endParaRPr lang="en-US"/>
        </a:p>
      </dgm:t>
    </dgm:pt>
    <dgm:pt modelId="{A02D073C-DFBC-4472-B3D8-26C419F65033}" type="sibTrans" cxnId="{1B04A37D-76F3-408E-9B9D-4B301A51974C}">
      <dgm:prSet/>
      <dgm:spPr/>
      <dgm:t>
        <a:bodyPr/>
        <a:lstStyle/>
        <a:p>
          <a:endParaRPr lang="en-US"/>
        </a:p>
      </dgm:t>
    </dgm:pt>
    <dgm:pt modelId="{EB5B1023-BC1B-4334-AC74-037C63A76A3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Insurance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BE87465-B04F-4B3D-898D-4B24EF651B27}" type="parTrans" cxnId="{367AB94B-1B87-4EB4-9074-64E4F023793E}">
      <dgm:prSet/>
      <dgm:spPr/>
      <dgm:t>
        <a:bodyPr/>
        <a:lstStyle/>
        <a:p>
          <a:endParaRPr lang="en-US"/>
        </a:p>
      </dgm:t>
    </dgm:pt>
    <dgm:pt modelId="{42806220-0410-4CE9-BD54-64EB1D19A5E0}" type="sibTrans" cxnId="{367AB94B-1B87-4EB4-9074-64E4F023793E}">
      <dgm:prSet/>
      <dgm:spPr/>
      <dgm:t>
        <a:bodyPr/>
        <a:lstStyle/>
        <a:p>
          <a:endParaRPr lang="en-US"/>
        </a:p>
      </dgm:t>
    </dgm:pt>
    <dgm:pt modelId="{B687A44B-8A6C-47E4-ABDC-9D3F8BAC6D2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Investment pattern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2E1B9FC-A6F9-420A-AFC6-CD3A0CD9A150}" type="parTrans" cxnId="{A6FC33DF-B541-49C4-AAA6-0B5C6FA528FD}">
      <dgm:prSet/>
      <dgm:spPr/>
      <dgm:t>
        <a:bodyPr/>
        <a:lstStyle/>
        <a:p>
          <a:endParaRPr lang="en-US"/>
        </a:p>
      </dgm:t>
    </dgm:pt>
    <dgm:pt modelId="{CA2213E3-BD09-4AE3-AAC9-1A01E8B58327}" type="sibTrans" cxnId="{A6FC33DF-B541-49C4-AAA6-0B5C6FA528FD}">
      <dgm:prSet/>
      <dgm:spPr/>
      <dgm:t>
        <a:bodyPr/>
        <a:lstStyle/>
        <a:p>
          <a:endParaRPr lang="en-US"/>
        </a:p>
      </dgm:t>
    </dgm:pt>
    <dgm:pt modelId="{A2C375B9-1647-4815-B6F3-E8B743DF38B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Solvency Margin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66035E6-25F6-467B-8C38-AA3294C0C3B1}" type="parTrans" cxnId="{02F4606D-8860-4BD9-9DB1-8A2E246035ED}">
      <dgm:prSet/>
      <dgm:spPr/>
      <dgm:t>
        <a:bodyPr/>
        <a:lstStyle/>
        <a:p>
          <a:endParaRPr lang="en-US"/>
        </a:p>
      </dgm:t>
    </dgm:pt>
    <dgm:pt modelId="{1428D130-4737-4249-BE7D-48CA26FB1FCE}" type="sibTrans" cxnId="{02F4606D-8860-4BD9-9DB1-8A2E246035ED}">
      <dgm:prSet/>
      <dgm:spPr/>
      <dgm:t>
        <a:bodyPr/>
        <a:lstStyle/>
        <a:p>
          <a:endParaRPr lang="en-US"/>
        </a:p>
      </dgm:t>
    </dgm:pt>
    <dgm:pt modelId="{FE0094BE-5A11-4FA5-BE6B-67974225BAD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0-2.5% CCCB under BASEL-III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3F1A9ED-5F43-4BC4-B7B9-26C569CF127A}" type="parTrans" cxnId="{329AC900-846B-41BC-BF8C-C3BC666CC73A}">
      <dgm:prSet/>
      <dgm:spPr/>
      <dgm:t>
        <a:bodyPr/>
        <a:lstStyle/>
        <a:p>
          <a:endParaRPr lang="en-US"/>
        </a:p>
      </dgm:t>
    </dgm:pt>
    <dgm:pt modelId="{759DDA67-F1AC-4D1F-BA91-ECCE638D6B0E}" type="sibTrans" cxnId="{329AC900-846B-41BC-BF8C-C3BC666CC73A}">
      <dgm:prSet/>
      <dgm:spPr/>
      <dgm:t>
        <a:bodyPr/>
        <a:lstStyle/>
        <a:p>
          <a:endParaRPr lang="en-US"/>
        </a:p>
      </dgm:t>
    </dgm:pt>
    <dgm:pt modelId="{B96574B7-618E-4027-85C0-A10C59351A90}" type="pres">
      <dgm:prSet presAssocID="{E1591916-148C-4709-86D3-B274839AB079}" presName="diagram" presStyleCnt="0">
        <dgm:presLayoutVars>
          <dgm:dir/>
          <dgm:animLvl val="lvl"/>
          <dgm:resizeHandles val="exact"/>
        </dgm:presLayoutVars>
      </dgm:prSet>
      <dgm:spPr/>
    </dgm:pt>
    <dgm:pt modelId="{F9F81937-7D59-49DA-AC52-81C9E0D839B4}" type="pres">
      <dgm:prSet presAssocID="{F8B09866-2538-4D61-BA77-0B7182018FD1}" presName="compNode" presStyleCnt="0"/>
      <dgm:spPr/>
    </dgm:pt>
    <dgm:pt modelId="{08A92F8E-66C8-4DEF-89C0-6C0E30F25705}" type="pres">
      <dgm:prSet presAssocID="{F8B09866-2538-4D61-BA77-0B7182018FD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15DBC-D712-455A-B430-DAD6C1218693}" type="pres">
      <dgm:prSet presAssocID="{F8B09866-2538-4D61-BA77-0B7182018F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A3454-DBF6-4907-A43C-E50BFB1D3A28}" type="pres">
      <dgm:prSet presAssocID="{F8B09866-2538-4D61-BA77-0B7182018FD1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7F9911CE-20BF-4B11-A71A-31E642D7CA85}" type="pres">
      <dgm:prSet presAssocID="{F8B09866-2538-4D61-BA77-0B7182018FD1}" presName="adorn" presStyleLbl="fgAccFollowNod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6DF3BE2-009A-44B3-84AD-93A9C36A7604}" type="pres">
      <dgm:prSet presAssocID="{33642159-16C5-476E-AFF1-D99427824C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A20ED28-76B4-4685-804C-3BF37E695A1E}" type="pres">
      <dgm:prSet presAssocID="{EB5B1023-BC1B-4334-AC74-037C63A76A31}" presName="compNode" presStyleCnt="0"/>
      <dgm:spPr/>
    </dgm:pt>
    <dgm:pt modelId="{3994E34D-09A9-4D0E-A9E1-A7116F9E80F3}" type="pres">
      <dgm:prSet presAssocID="{EB5B1023-BC1B-4334-AC74-037C63A76A31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509A9-F82F-47B5-8CCA-B479AE0EB1CA}" type="pres">
      <dgm:prSet presAssocID="{EB5B1023-BC1B-4334-AC74-037C63A76A3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F7D7B-5597-4047-B58D-43BCC841C543}" type="pres">
      <dgm:prSet presAssocID="{EB5B1023-BC1B-4334-AC74-037C63A76A31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82925C4F-51B2-41F2-832F-E2EE5CA893A1}" type="pres">
      <dgm:prSet presAssocID="{EB5B1023-BC1B-4334-AC74-037C63A76A31}" presName="adorn" presStyleLbl="fgAccFollowNod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ABA52432-5AEA-4563-BC5D-D327FC48AE6D}" type="presOf" srcId="{966A4567-D629-4F62-AF0F-A88078491FA0}" destId="{08A92F8E-66C8-4DEF-89C0-6C0E30F25705}" srcOrd="0" destOrd="0" presId="urn:microsoft.com/office/officeart/2005/8/layout/bList2"/>
    <dgm:cxn modelId="{45607F7E-2074-4201-A448-B99A8DD34225}" type="presOf" srcId="{C8F94FB4-9BB9-4FAB-A380-B0C28E94C67B}" destId="{08A92F8E-66C8-4DEF-89C0-6C0E30F25705}" srcOrd="0" destOrd="2" presId="urn:microsoft.com/office/officeart/2005/8/layout/bList2"/>
    <dgm:cxn modelId="{96CC3CD6-A183-45E8-9B1C-348F66F340BD}" srcId="{F8B09866-2538-4D61-BA77-0B7182018FD1}" destId="{966A4567-D629-4F62-AF0F-A88078491FA0}" srcOrd="0" destOrd="0" parTransId="{AE95815E-1628-435D-8C5C-174FDDF2E39F}" sibTransId="{77651B29-738A-4D1C-A0E1-4551FE14FC33}"/>
    <dgm:cxn modelId="{D17DFC38-EC22-461A-9336-AC0442C871D1}" type="presOf" srcId="{FE0094BE-5A11-4FA5-BE6B-67974225BAD8}" destId="{08A92F8E-66C8-4DEF-89C0-6C0E30F25705}" srcOrd="0" destOrd="3" presId="urn:microsoft.com/office/officeart/2005/8/layout/bList2"/>
    <dgm:cxn modelId="{EB8E5478-05DE-408B-AF0A-54ACF45F4E67}" type="presOf" srcId="{33642159-16C5-476E-AFF1-D99427824C96}" destId="{06DF3BE2-009A-44B3-84AD-93A9C36A7604}" srcOrd="0" destOrd="0" presId="urn:microsoft.com/office/officeart/2005/8/layout/bList2"/>
    <dgm:cxn modelId="{A6FC33DF-B541-49C4-AAA6-0B5C6FA528FD}" srcId="{EB5B1023-BC1B-4334-AC74-037C63A76A31}" destId="{B687A44B-8A6C-47E4-ABDC-9D3F8BAC6D27}" srcOrd="0" destOrd="0" parTransId="{82E1B9FC-A6F9-420A-AFC6-CD3A0CD9A150}" sibTransId="{CA2213E3-BD09-4AE3-AAC9-1A01E8B58327}"/>
    <dgm:cxn modelId="{02F4606D-8860-4BD9-9DB1-8A2E246035ED}" srcId="{EB5B1023-BC1B-4334-AC74-037C63A76A31}" destId="{A2C375B9-1647-4815-B6F3-E8B743DF38B4}" srcOrd="1" destOrd="0" parTransId="{A66035E6-25F6-467B-8C38-AA3294C0C3B1}" sibTransId="{1428D130-4737-4249-BE7D-48CA26FB1FCE}"/>
    <dgm:cxn modelId="{571D19DA-30DA-4553-9A75-A2D23775BE5D}" type="presOf" srcId="{29C94F89-E1F1-4EE6-A37B-6563C8E883A4}" destId="{08A92F8E-66C8-4DEF-89C0-6C0E30F25705}" srcOrd="0" destOrd="1" presId="urn:microsoft.com/office/officeart/2005/8/layout/bList2"/>
    <dgm:cxn modelId="{825C2679-37D4-46BC-9E51-07E078B2437C}" type="presOf" srcId="{F8B09866-2538-4D61-BA77-0B7182018FD1}" destId="{E7315DBC-D712-455A-B430-DAD6C1218693}" srcOrd="0" destOrd="0" presId="urn:microsoft.com/office/officeart/2005/8/layout/bList2"/>
    <dgm:cxn modelId="{957EFFE3-AFC0-452E-8429-9C3E733CC08D}" srcId="{F8B09866-2538-4D61-BA77-0B7182018FD1}" destId="{29C94F89-E1F1-4EE6-A37B-6563C8E883A4}" srcOrd="1" destOrd="0" parTransId="{B4FE289F-8340-46CF-BC75-F384A5C02B9A}" sibTransId="{669F6C14-E957-498D-B90D-05FECB2B8ABF}"/>
    <dgm:cxn modelId="{367AB94B-1B87-4EB4-9074-64E4F023793E}" srcId="{E1591916-148C-4709-86D3-B274839AB079}" destId="{EB5B1023-BC1B-4334-AC74-037C63A76A31}" srcOrd="1" destOrd="0" parTransId="{6BE87465-B04F-4B3D-898D-4B24EF651B27}" sibTransId="{42806220-0410-4CE9-BD54-64EB1D19A5E0}"/>
    <dgm:cxn modelId="{12D3D026-E4B6-4952-8E2C-794CABB31A0A}" type="presOf" srcId="{EB5B1023-BC1B-4334-AC74-037C63A76A31}" destId="{0E1509A9-F82F-47B5-8CCA-B479AE0EB1CA}" srcOrd="0" destOrd="0" presId="urn:microsoft.com/office/officeart/2005/8/layout/bList2"/>
    <dgm:cxn modelId="{B3315054-0F94-4378-8EAB-07D07B7909CA}" type="presOf" srcId="{EB5B1023-BC1B-4334-AC74-037C63A76A31}" destId="{542F7D7B-5597-4047-B58D-43BCC841C543}" srcOrd="1" destOrd="0" presId="urn:microsoft.com/office/officeart/2005/8/layout/bList2"/>
    <dgm:cxn modelId="{140EA0E7-AE04-433D-954F-9A900B086F77}" srcId="{E1591916-148C-4709-86D3-B274839AB079}" destId="{F8B09866-2538-4D61-BA77-0B7182018FD1}" srcOrd="0" destOrd="0" parTransId="{8DDD6635-A85B-43AA-8F62-729443538045}" sibTransId="{33642159-16C5-476E-AFF1-D99427824C96}"/>
    <dgm:cxn modelId="{1B04A37D-76F3-408E-9B9D-4B301A51974C}" srcId="{F8B09866-2538-4D61-BA77-0B7182018FD1}" destId="{C8F94FB4-9BB9-4FAB-A380-B0C28E94C67B}" srcOrd="2" destOrd="0" parTransId="{CA26ED33-0E80-4A66-862B-E8D8FA0EB3A5}" sibTransId="{A02D073C-DFBC-4472-B3D8-26C419F65033}"/>
    <dgm:cxn modelId="{329AC900-846B-41BC-BF8C-C3BC666CC73A}" srcId="{F8B09866-2538-4D61-BA77-0B7182018FD1}" destId="{FE0094BE-5A11-4FA5-BE6B-67974225BAD8}" srcOrd="3" destOrd="0" parTransId="{73F1A9ED-5F43-4BC4-B7B9-26C569CF127A}" sibTransId="{759DDA67-F1AC-4D1F-BA91-ECCE638D6B0E}"/>
    <dgm:cxn modelId="{CA62F677-FF70-4C1B-A6B1-21C8B43B2F9D}" type="presOf" srcId="{E1591916-148C-4709-86D3-B274839AB079}" destId="{B96574B7-618E-4027-85C0-A10C59351A90}" srcOrd="0" destOrd="0" presId="urn:microsoft.com/office/officeart/2005/8/layout/bList2"/>
    <dgm:cxn modelId="{4A767027-2574-43AF-8FD1-A60CC36E82F0}" type="presOf" srcId="{F8B09866-2538-4D61-BA77-0B7182018FD1}" destId="{1C1A3454-DBF6-4907-A43C-E50BFB1D3A28}" srcOrd="1" destOrd="0" presId="urn:microsoft.com/office/officeart/2005/8/layout/bList2"/>
    <dgm:cxn modelId="{024B6AE2-5B4B-4D63-A3E2-1706D92035AD}" type="presOf" srcId="{B687A44B-8A6C-47E4-ABDC-9D3F8BAC6D27}" destId="{3994E34D-09A9-4D0E-A9E1-A7116F9E80F3}" srcOrd="0" destOrd="0" presId="urn:microsoft.com/office/officeart/2005/8/layout/bList2"/>
    <dgm:cxn modelId="{8A8BCD0A-DA09-4831-942D-57FF97B3A8FD}" type="presOf" srcId="{A2C375B9-1647-4815-B6F3-E8B743DF38B4}" destId="{3994E34D-09A9-4D0E-A9E1-A7116F9E80F3}" srcOrd="0" destOrd="1" presId="urn:microsoft.com/office/officeart/2005/8/layout/bList2"/>
    <dgm:cxn modelId="{DE9FDB18-210E-4869-B984-4D0E3B1242E2}" type="presParOf" srcId="{B96574B7-618E-4027-85C0-A10C59351A90}" destId="{F9F81937-7D59-49DA-AC52-81C9E0D839B4}" srcOrd="0" destOrd="0" presId="urn:microsoft.com/office/officeart/2005/8/layout/bList2"/>
    <dgm:cxn modelId="{4537DEB5-35AA-48BB-9FDC-D61B0B778119}" type="presParOf" srcId="{F9F81937-7D59-49DA-AC52-81C9E0D839B4}" destId="{08A92F8E-66C8-4DEF-89C0-6C0E30F25705}" srcOrd="0" destOrd="0" presId="urn:microsoft.com/office/officeart/2005/8/layout/bList2"/>
    <dgm:cxn modelId="{29507200-2E3D-4FC0-894D-E8AA73E802A2}" type="presParOf" srcId="{F9F81937-7D59-49DA-AC52-81C9E0D839B4}" destId="{E7315DBC-D712-455A-B430-DAD6C1218693}" srcOrd="1" destOrd="0" presId="urn:microsoft.com/office/officeart/2005/8/layout/bList2"/>
    <dgm:cxn modelId="{F93BA69A-BCF4-41C1-9B69-2677871B8904}" type="presParOf" srcId="{F9F81937-7D59-49DA-AC52-81C9E0D839B4}" destId="{1C1A3454-DBF6-4907-A43C-E50BFB1D3A28}" srcOrd="2" destOrd="0" presId="urn:microsoft.com/office/officeart/2005/8/layout/bList2"/>
    <dgm:cxn modelId="{0688A1F9-E3FA-4AE2-BFF7-E2C059568B95}" type="presParOf" srcId="{F9F81937-7D59-49DA-AC52-81C9E0D839B4}" destId="{7F9911CE-20BF-4B11-A71A-31E642D7CA85}" srcOrd="3" destOrd="0" presId="urn:microsoft.com/office/officeart/2005/8/layout/bList2"/>
    <dgm:cxn modelId="{25CE8A0A-BB13-42AB-801B-85BE5128FA88}" type="presParOf" srcId="{B96574B7-618E-4027-85C0-A10C59351A90}" destId="{06DF3BE2-009A-44B3-84AD-93A9C36A7604}" srcOrd="1" destOrd="0" presId="urn:microsoft.com/office/officeart/2005/8/layout/bList2"/>
    <dgm:cxn modelId="{BB853E59-6D34-4928-873D-2456A1A8E038}" type="presParOf" srcId="{B96574B7-618E-4027-85C0-A10C59351A90}" destId="{EA20ED28-76B4-4685-804C-3BF37E695A1E}" srcOrd="2" destOrd="0" presId="urn:microsoft.com/office/officeart/2005/8/layout/bList2"/>
    <dgm:cxn modelId="{BE83DA85-1246-4595-887E-C0028056B956}" type="presParOf" srcId="{EA20ED28-76B4-4685-804C-3BF37E695A1E}" destId="{3994E34D-09A9-4D0E-A9E1-A7116F9E80F3}" srcOrd="0" destOrd="0" presId="urn:microsoft.com/office/officeart/2005/8/layout/bList2"/>
    <dgm:cxn modelId="{41BBE9BB-F1AC-4E2B-BE23-DCBF5880A09F}" type="presParOf" srcId="{EA20ED28-76B4-4685-804C-3BF37E695A1E}" destId="{0E1509A9-F82F-47B5-8CCA-B479AE0EB1CA}" srcOrd="1" destOrd="0" presId="urn:microsoft.com/office/officeart/2005/8/layout/bList2"/>
    <dgm:cxn modelId="{EC75C35B-8F19-4D99-822E-95177B895422}" type="presParOf" srcId="{EA20ED28-76B4-4685-804C-3BF37E695A1E}" destId="{542F7D7B-5597-4047-B58D-43BCC841C543}" srcOrd="2" destOrd="0" presId="urn:microsoft.com/office/officeart/2005/8/layout/bList2"/>
    <dgm:cxn modelId="{E401FC43-5137-4259-B553-E9525D8C1EB1}" type="presParOf" srcId="{EA20ED28-76B4-4685-804C-3BF37E695A1E}" destId="{82925C4F-51B2-41F2-832F-E2EE5CA893A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D7CA8686-3D51-4DB8-92B5-595CEC713A5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14E07D-F029-4B95-82C0-7557B387B769}">
      <dgm:prSet phldrT="[Text]"/>
      <dgm:spPr/>
      <dgm:t>
        <a:bodyPr/>
        <a:lstStyle/>
        <a:p>
          <a:r>
            <a:rPr lang="en-US" dirty="0" smtClean="0"/>
            <a:t>Type</a:t>
          </a:r>
          <a:endParaRPr lang="en-US" dirty="0"/>
        </a:p>
      </dgm:t>
    </dgm:pt>
    <dgm:pt modelId="{CF3290F9-BB38-4757-A94F-1B575AF45238}" type="parTrans" cxnId="{61D417E2-8324-4294-B38A-91E0DD662FC8}">
      <dgm:prSet/>
      <dgm:spPr/>
      <dgm:t>
        <a:bodyPr/>
        <a:lstStyle/>
        <a:p>
          <a:endParaRPr lang="en-US"/>
        </a:p>
      </dgm:t>
    </dgm:pt>
    <dgm:pt modelId="{7B0CC41A-6679-4971-9BA0-F4E23EDD8F79}" type="sibTrans" cxnId="{61D417E2-8324-4294-B38A-91E0DD662FC8}">
      <dgm:prSet/>
      <dgm:spPr/>
      <dgm:t>
        <a:bodyPr/>
        <a:lstStyle/>
        <a:p>
          <a:endParaRPr lang="en-US"/>
        </a:p>
      </dgm:t>
    </dgm:pt>
    <dgm:pt modelId="{24A8E620-45D1-46E4-8CC1-6D794B7F225A}">
      <dgm:prSet phldrT="[Text]"/>
      <dgm:spPr/>
      <dgm:t>
        <a:bodyPr/>
        <a:lstStyle/>
        <a:p>
          <a:r>
            <a:rPr lang="en-US" dirty="0" smtClean="0"/>
            <a:t>Min</a:t>
          </a:r>
          <a:endParaRPr lang="en-US" dirty="0"/>
        </a:p>
      </dgm:t>
    </dgm:pt>
    <dgm:pt modelId="{1B077933-2FB4-4301-B828-CB50258DB1D1}" type="parTrans" cxnId="{44BD22A9-D55C-4A29-86F6-718182FB327A}">
      <dgm:prSet/>
      <dgm:spPr/>
      <dgm:t>
        <a:bodyPr/>
        <a:lstStyle/>
        <a:p>
          <a:endParaRPr lang="en-US"/>
        </a:p>
      </dgm:t>
    </dgm:pt>
    <dgm:pt modelId="{DBD7640B-AF6A-4A9E-94D1-1CCC37C32E90}" type="sibTrans" cxnId="{44BD22A9-D55C-4A29-86F6-718182FB327A}">
      <dgm:prSet/>
      <dgm:spPr/>
      <dgm:t>
        <a:bodyPr/>
        <a:lstStyle/>
        <a:p>
          <a:endParaRPr lang="en-US"/>
        </a:p>
      </dgm:t>
    </dgm:pt>
    <dgm:pt modelId="{8C555C52-EB6E-45CD-8A52-0597F42A1E11}">
      <dgm:prSet phldrT="[Text]"/>
      <dgm:spPr/>
      <dgm:t>
        <a:bodyPr/>
        <a:lstStyle/>
        <a:p>
          <a:r>
            <a:rPr lang="en-US" dirty="0" smtClean="0"/>
            <a:t>Max</a:t>
          </a:r>
          <a:endParaRPr lang="en-US" dirty="0"/>
        </a:p>
      </dgm:t>
    </dgm:pt>
    <dgm:pt modelId="{94099B0D-4D73-46D0-AFDD-B5FAAD47C34A}" type="parTrans" cxnId="{E18EA557-EFF9-4658-A496-275733C9A25E}">
      <dgm:prSet/>
      <dgm:spPr/>
      <dgm:t>
        <a:bodyPr/>
        <a:lstStyle/>
        <a:p>
          <a:endParaRPr lang="en-US"/>
        </a:p>
      </dgm:t>
    </dgm:pt>
    <dgm:pt modelId="{77B62B90-0DDA-4577-B798-33449DD251A5}" type="sibTrans" cxnId="{E18EA557-EFF9-4658-A496-275733C9A25E}">
      <dgm:prSet/>
      <dgm:spPr/>
      <dgm:t>
        <a:bodyPr/>
        <a:lstStyle/>
        <a:p>
          <a:endParaRPr lang="en-US"/>
        </a:p>
      </dgm:t>
    </dgm:pt>
    <dgm:pt modelId="{B8D99D33-AF5A-45B5-B326-EE036CBBA97B}">
      <dgm:prSet phldrT="[Text]"/>
      <dgm:spPr/>
      <dgm:t>
        <a:bodyPr/>
        <a:lstStyle/>
        <a:p>
          <a:r>
            <a:rPr lang="en-US" dirty="0" smtClean="0"/>
            <a:t>G-Sec</a:t>
          </a:r>
          <a:endParaRPr lang="en-US" dirty="0"/>
        </a:p>
      </dgm:t>
    </dgm:pt>
    <dgm:pt modelId="{D184D8C3-CB88-479D-A853-A3CBC332B952}" type="parTrans" cxnId="{E783749E-9AA9-43E6-A8BF-B8C9DFB5D740}">
      <dgm:prSet/>
      <dgm:spPr/>
      <dgm:t>
        <a:bodyPr/>
        <a:lstStyle/>
        <a:p>
          <a:endParaRPr lang="en-US"/>
        </a:p>
      </dgm:t>
    </dgm:pt>
    <dgm:pt modelId="{DBE07147-86B1-449E-BFE5-382F6183F471}" type="sibTrans" cxnId="{E783749E-9AA9-43E6-A8BF-B8C9DFB5D740}">
      <dgm:prSet/>
      <dgm:spPr/>
      <dgm:t>
        <a:bodyPr/>
        <a:lstStyle/>
        <a:p>
          <a:endParaRPr lang="en-US"/>
        </a:p>
      </dgm:t>
    </dgm:pt>
    <dgm:pt modelId="{3169A330-C3D7-4E3A-B6A2-3D7B76C92BA4}">
      <dgm:prSet phldrT="[Text]"/>
      <dgm:spPr/>
      <dgm:t>
        <a:bodyPr/>
        <a:lstStyle/>
        <a:p>
          <a:r>
            <a:rPr lang="en-US" dirty="0" smtClean="0"/>
            <a:t>Housing-Infra bonds</a:t>
          </a:r>
          <a:endParaRPr lang="en-US" dirty="0"/>
        </a:p>
      </dgm:t>
    </dgm:pt>
    <dgm:pt modelId="{35AD1DDB-798B-463C-AC65-152714D9FB1E}" type="parTrans" cxnId="{93A128BB-81A7-4B9E-9D6D-C88C8A9F6A9F}">
      <dgm:prSet/>
      <dgm:spPr/>
      <dgm:t>
        <a:bodyPr/>
        <a:lstStyle/>
        <a:p>
          <a:endParaRPr lang="en-US"/>
        </a:p>
      </dgm:t>
    </dgm:pt>
    <dgm:pt modelId="{6941430D-F9FD-4D4A-BBC6-A786A70F2615}" type="sibTrans" cxnId="{93A128BB-81A7-4B9E-9D6D-C88C8A9F6A9F}">
      <dgm:prSet/>
      <dgm:spPr/>
      <dgm:t>
        <a:bodyPr/>
        <a:lstStyle/>
        <a:p>
          <a:endParaRPr lang="en-US"/>
        </a:p>
      </dgm:t>
    </dgm:pt>
    <dgm:pt modelId="{30F5FC2F-74C4-4573-ACE0-5F0AC6D2E493}">
      <dgm:prSet phldrT="[Text]"/>
      <dgm:spPr/>
      <dgm:t>
        <a:bodyPr/>
        <a:lstStyle/>
        <a:p>
          <a:r>
            <a:rPr lang="en-US" dirty="0" smtClean="0"/>
            <a:t>Others</a:t>
          </a:r>
          <a:endParaRPr lang="en-US" dirty="0"/>
        </a:p>
      </dgm:t>
    </dgm:pt>
    <dgm:pt modelId="{8E9FDAF2-B2C0-4C71-BACE-10C2D916C7B3}" type="parTrans" cxnId="{E4EDAC20-5A81-4066-8D47-FB6BB794157A}">
      <dgm:prSet/>
      <dgm:spPr/>
      <dgm:t>
        <a:bodyPr/>
        <a:lstStyle/>
        <a:p>
          <a:endParaRPr lang="en-US"/>
        </a:p>
      </dgm:t>
    </dgm:pt>
    <dgm:pt modelId="{4BAB6104-90D3-418C-A1A0-ACA397E4A742}" type="sibTrans" cxnId="{E4EDAC20-5A81-4066-8D47-FB6BB794157A}">
      <dgm:prSet/>
      <dgm:spPr/>
      <dgm:t>
        <a:bodyPr/>
        <a:lstStyle/>
        <a:p>
          <a:endParaRPr lang="en-US"/>
        </a:p>
      </dgm:t>
    </dgm:pt>
    <dgm:pt modelId="{52CF06C2-CEBF-4991-A66C-3F1E4DAAF9E3}">
      <dgm:prSet phldrT="[Text]"/>
      <dgm:spPr/>
      <dgm:t>
        <a:bodyPr/>
        <a:lstStyle/>
        <a:p>
          <a:r>
            <a:rPr lang="en-US" dirty="0" smtClean="0"/>
            <a:t>25%</a:t>
          </a:r>
        </a:p>
        <a:p>
          <a:r>
            <a:rPr lang="en-US" strike="sngStrike" dirty="0" smtClean="0"/>
            <a:t>50%</a:t>
          </a:r>
          <a:endParaRPr lang="en-US" strike="sngStrike" dirty="0"/>
        </a:p>
      </dgm:t>
    </dgm:pt>
    <dgm:pt modelId="{F00D407B-6AD9-4552-9404-DFC2EC24916A}" type="parTrans" cxnId="{50A7C56D-5569-4C49-A70E-672310BF97E7}">
      <dgm:prSet/>
      <dgm:spPr/>
      <dgm:t>
        <a:bodyPr/>
        <a:lstStyle/>
        <a:p>
          <a:endParaRPr lang="en-US"/>
        </a:p>
      </dgm:t>
    </dgm:pt>
    <dgm:pt modelId="{91B75703-AD10-40F1-BF50-1C70983FFA0B}" type="sibTrans" cxnId="{50A7C56D-5569-4C49-A70E-672310BF97E7}">
      <dgm:prSet/>
      <dgm:spPr/>
      <dgm:t>
        <a:bodyPr/>
        <a:lstStyle/>
        <a:p>
          <a:endParaRPr lang="en-US"/>
        </a:p>
      </dgm:t>
    </dgm:pt>
    <dgm:pt modelId="{5FFB04D9-C640-403B-8370-74B982D7162C}">
      <dgm:prSet phldrT="[Text]"/>
      <dgm:spPr/>
      <dgm:t>
        <a:bodyPr/>
        <a:lstStyle/>
        <a:p>
          <a:r>
            <a:rPr lang="en-US" dirty="0" smtClean="0"/>
            <a:t>15%</a:t>
          </a:r>
          <a:endParaRPr lang="en-US" dirty="0"/>
        </a:p>
      </dgm:t>
    </dgm:pt>
    <dgm:pt modelId="{AC5C8A25-646E-42D0-9845-79EF3304B827}" type="parTrans" cxnId="{5C4532DC-3ADC-41CF-A5DD-5012CE5531CB}">
      <dgm:prSet/>
      <dgm:spPr/>
      <dgm:t>
        <a:bodyPr/>
        <a:lstStyle/>
        <a:p>
          <a:endParaRPr lang="en-US"/>
        </a:p>
      </dgm:t>
    </dgm:pt>
    <dgm:pt modelId="{5A991913-3B22-482A-9C54-94131C75F6D4}" type="sibTrans" cxnId="{5C4532DC-3ADC-41CF-A5DD-5012CE5531CB}">
      <dgm:prSet/>
      <dgm:spPr/>
      <dgm:t>
        <a:bodyPr/>
        <a:lstStyle/>
        <a:p>
          <a:endParaRPr lang="en-US"/>
        </a:p>
      </dgm:t>
    </dgm:pt>
    <dgm:pt modelId="{DE5203C5-C3F7-436F-A01E-0C64A763124B}">
      <dgm:prSet phldrT="[Text]"/>
      <dgm:spPr/>
      <dgm:t>
        <a:bodyPr/>
        <a:lstStyle/>
        <a:p>
          <a:r>
            <a:rPr lang="en-US" dirty="0" smtClean="0"/>
            <a:t>“Approved” securities</a:t>
          </a:r>
          <a:endParaRPr lang="en-US" dirty="0"/>
        </a:p>
      </dgm:t>
    </dgm:pt>
    <dgm:pt modelId="{CFA5FF99-6347-4DCA-B2C4-C7F983FD6BFB}" type="parTrans" cxnId="{8DC9AFD4-FA4A-4D49-A9F7-C2C74A8844FD}">
      <dgm:prSet/>
      <dgm:spPr/>
      <dgm:t>
        <a:bodyPr/>
        <a:lstStyle/>
        <a:p>
          <a:endParaRPr lang="en-US"/>
        </a:p>
      </dgm:t>
    </dgm:pt>
    <dgm:pt modelId="{DA0DED55-2B21-48B6-A846-229DAFF40147}" type="sibTrans" cxnId="{8DC9AFD4-FA4A-4D49-A9F7-C2C74A8844FD}">
      <dgm:prSet/>
      <dgm:spPr/>
      <dgm:t>
        <a:bodyPr/>
        <a:lstStyle/>
        <a:p>
          <a:endParaRPr lang="en-US"/>
        </a:p>
      </dgm:t>
    </dgm:pt>
    <dgm:pt modelId="{9A5F23C6-4BBF-4199-97B3-2182C0CE1988}">
      <dgm:prSet phldrT="[Text]"/>
      <dgm:spPr/>
      <dgm:t>
        <a:bodyPr/>
        <a:lstStyle/>
        <a:p>
          <a:r>
            <a:rPr lang="en-US" dirty="0" smtClean="0"/>
            <a:t>20%</a:t>
          </a:r>
          <a:endParaRPr lang="en-US" dirty="0"/>
        </a:p>
      </dgm:t>
    </dgm:pt>
    <dgm:pt modelId="{EDCF1F34-F82E-4070-8FF3-003285988BFE}" type="parTrans" cxnId="{81084719-A784-4D97-B6DB-4A8CF3739266}">
      <dgm:prSet/>
      <dgm:spPr/>
      <dgm:t>
        <a:bodyPr/>
        <a:lstStyle/>
        <a:p>
          <a:endParaRPr lang="en-US"/>
        </a:p>
      </dgm:t>
    </dgm:pt>
    <dgm:pt modelId="{C6105C22-DCD1-40FD-A527-0922A1AA24E3}" type="sibTrans" cxnId="{81084719-A784-4D97-B6DB-4A8CF3739266}">
      <dgm:prSet/>
      <dgm:spPr/>
      <dgm:t>
        <a:bodyPr/>
        <a:lstStyle/>
        <a:p>
          <a:endParaRPr lang="en-US"/>
        </a:p>
      </dgm:t>
    </dgm:pt>
    <dgm:pt modelId="{CB3D79E7-7BAE-4194-B5A4-8FAA0C8D0BD5}">
      <dgm:prSet phldrT="[Text]"/>
      <dgm:spPr/>
      <dgm:t>
        <a:bodyPr/>
        <a:lstStyle/>
        <a:p>
          <a:endParaRPr lang="en-US" dirty="0"/>
        </a:p>
      </dgm:t>
    </dgm:pt>
    <dgm:pt modelId="{68234BF2-A0E2-4777-B044-10564F583198}" type="parTrans" cxnId="{E6D0971F-3331-4963-A4C1-689663A1DBCD}">
      <dgm:prSet/>
      <dgm:spPr/>
      <dgm:t>
        <a:bodyPr/>
        <a:lstStyle/>
        <a:p>
          <a:endParaRPr lang="en-US"/>
        </a:p>
      </dgm:t>
    </dgm:pt>
    <dgm:pt modelId="{99475988-DE08-42F7-82FE-03A54D2149B7}" type="sibTrans" cxnId="{E6D0971F-3331-4963-A4C1-689663A1DBCD}">
      <dgm:prSet/>
      <dgm:spPr/>
      <dgm:t>
        <a:bodyPr/>
        <a:lstStyle/>
        <a:p>
          <a:endParaRPr lang="en-US"/>
        </a:p>
      </dgm:t>
    </dgm:pt>
    <dgm:pt modelId="{44351162-2E42-4FAF-9D67-01E4F77AA3B2}">
      <dgm:prSet phldrT="[Text]"/>
      <dgm:spPr/>
      <dgm:t>
        <a:bodyPr/>
        <a:lstStyle/>
        <a:p>
          <a:r>
            <a:rPr lang="en-US" dirty="0" smtClean="0"/>
            <a:t>fill 100%</a:t>
          </a:r>
          <a:endParaRPr lang="en-US" dirty="0"/>
        </a:p>
      </dgm:t>
    </dgm:pt>
    <dgm:pt modelId="{F2915DA0-5801-4A68-A6DE-D93583CF3FDC}" type="parTrans" cxnId="{670C6FE0-AD72-4037-B914-E8C2B10561F2}">
      <dgm:prSet/>
      <dgm:spPr/>
      <dgm:t>
        <a:bodyPr/>
        <a:lstStyle/>
        <a:p>
          <a:endParaRPr lang="en-US"/>
        </a:p>
      </dgm:t>
    </dgm:pt>
    <dgm:pt modelId="{4BFB7FFA-983C-438E-8F5A-D55895240B84}" type="sibTrans" cxnId="{670C6FE0-AD72-4037-B914-E8C2B10561F2}">
      <dgm:prSet/>
      <dgm:spPr/>
      <dgm:t>
        <a:bodyPr/>
        <a:lstStyle/>
        <a:p>
          <a:endParaRPr lang="en-US"/>
        </a:p>
      </dgm:t>
    </dgm:pt>
    <dgm:pt modelId="{1572A630-2B9B-427A-9F09-427E7634BFD0}">
      <dgm:prSet phldrT="[Text]"/>
      <dgm:spPr/>
      <dgm:t>
        <a:bodyPr/>
        <a:lstStyle/>
        <a:p>
          <a:endParaRPr lang="en-US" dirty="0"/>
        </a:p>
      </dgm:t>
    </dgm:pt>
    <dgm:pt modelId="{632D92BD-D2CE-44FF-9578-5644C9F35DB9}" type="parTrans" cxnId="{437075E3-132B-478F-B32E-25B604D28870}">
      <dgm:prSet/>
      <dgm:spPr/>
      <dgm:t>
        <a:bodyPr/>
        <a:lstStyle/>
        <a:p>
          <a:endParaRPr lang="en-US"/>
        </a:p>
      </dgm:t>
    </dgm:pt>
    <dgm:pt modelId="{17ECC78A-3806-418F-904A-58E759145041}" type="sibTrans" cxnId="{437075E3-132B-478F-B32E-25B604D28870}">
      <dgm:prSet/>
      <dgm:spPr/>
      <dgm:t>
        <a:bodyPr/>
        <a:lstStyle/>
        <a:p>
          <a:endParaRPr lang="en-US"/>
        </a:p>
      </dgm:t>
    </dgm:pt>
    <dgm:pt modelId="{1FA24D24-5902-4D28-B83A-AFEF0506153B}">
      <dgm:prSet phldrT="[Text]"/>
      <dgm:spPr/>
      <dgm:t>
        <a:bodyPr/>
        <a:lstStyle/>
        <a:p>
          <a:endParaRPr lang="en-US" dirty="0"/>
        </a:p>
      </dgm:t>
    </dgm:pt>
    <dgm:pt modelId="{E3FB68AB-2BA0-4A58-9CAB-28F50B12A3A7}" type="parTrans" cxnId="{DA7D72BC-B2EB-4CBE-9A5E-EB4B15F7B696}">
      <dgm:prSet/>
      <dgm:spPr/>
      <dgm:t>
        <a:bodyPr/>
        <a:lstStyle/>
        <a:p>
          <a:endParaRPr lang="en-US"/>
        </a:p>
      </dgm:t>
    </dgm:pt>
    <dgm:pt modelId="{D52B5C8C-321C-4295-8130-4609FD9F0C06}" type="sibTrans" cxnId="{DA7D72BC-B2EB-4CBE-9A5E-EB4B15F7B696}">
      <dgm:prSet/>
      <dgm:spPr/>
      <dgm:t>
        <a:bodyPr/>
        <a:lstStyle/>
        <a:p>
          <a:endParaRPr lang="en-US"/>
        </a:p>
      </dgm:t>
    </dgm:pt>
    <dgm:pt modelId="{A9DDC67E-A80F-4FBE-9226-BE6D36EE3DC9}">
      <dgm:prSet phldrT="[Text]"/>
      <dgm:spPr/>
      <dgm:t>
        <a:bodyPr/>
        <a:lstStyle/>
        <a:p>
          <a:endParaRPr lang="en-US" dirty="0"/>
        </a:p>
      </dgm:t>
    </dgm:pt>
    <dgm:pt modelId="{0E88731E-7ACC-4331-9E39-B7459CE77E4B}" type="parTrans" cxnId="{EEF9D043-E91F-46AA-A88F-675756CCB947}">
      <dgm:prSet/>
      <dgm:spPr/>
      <dgm:t>
        <a:bodyPr/>
        <a:lstStyle/>
        <a:p>
          <a:endParaRPr lang="en-US"/>
        </a:p>
      </dgm:t>
    </dgm:pt>
    <dgm:pt modelId="{AD60346A-B2A3-4A94-8F9C-046EB3DEE9D4}" type="sibTrans" cxnId="{EEF9D043-E91F-46AA-A88F-675756CCB947}">
      <dgm:prSet/>
      <dgm:spPr/>
      <dgm:t>
        <a:bodyPr/>
        <a:lstStyle/>
        <a:p>
          <a:endParaRPr lang="en-US"/>
        </a:p>
      </dgm:t>
    </dgm:pt>
    <dgm:pt modelId="{EBE83712-249D-4F7B-8D3E-E321E9F2B550}" type="pres">
      <dgm:prSet presAssocID="{D7CA8686-3D51-4DB8-92B5-595CEC713A5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EF3C9D1-59EB-4EAE-8C6B-5A0D83021D4E}" type="pres">
      <dgm:prSet presAssocID="{AE14E07D-F029-4B95-82C0-7557B387B769}" presName="horFlow" presStyleCnt="0"/>
      <dgm:spPr/>
    </dgm:pt>
    <dgm:pt modelId="{82198C52-625B-4814-85FF-B83361FA5B87}" type="pres">
      <dgm:prSet presAssocID="{AE14E07D-F029-4B95-82C0-7557B387B769}" presName="bigChev" presStyleLbl="node1" presStyleIdx="0" presStyleCnt="5"/>
      <dgm:spPr/>
      <dgm:t>
        <a:bodyPr/>
        <a:lstStyle/>
        <a:p>
          <a:endParaRPr lang="en-US"/>
        </a:p>
      </dgm:t>
    </dgm:pt>
    <dgm:pt modelId="{4C470B40-9F12-45A8-A705-9D00FC9614A8}" type="pres">
      <dgm:prSet presAssocID="{1B077933-2FB4-4301-B828-CB50258DB1D1}" presName="parTrans" presStyleCnt="0"/>
      <dgm:spPr/>
    </dgm:pt>
    <dgm:pt modelId="{9D53C747-A31C-4F9B-AC9E-ED5941BA1504}" type="pres">
      <dgm:prSet presAssocID="{24A8E620-45D1-46E4-8CC1-6D794B7F225A}" presName="node" presStyleLbl="alignAccFollow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2AF4D-979C-4233-AF60-6070252A5599}" type="pres">
      <dgm:prSet presAssocID="{DBD7640B-AF6A-4A9E-94D1-1CCC37C32E90}" presName="sibTrans" presStyleCnt="0"/>
      <dgm:spPr/>
    </dgm:pt>
    <dgm:pt modelId="{96FE51A4-1F64-44D1-AD1B-E4136F77B901}" type="pres">
      <dgm:prSet presAssocID="{8C555C52-EB6E-45CD-8A52-0597F42A1E11}" presName="node" presStyleLbl="alignAccFollow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979823-4D2F-4C6F-9537-1CCA543D0E78}" type="pres">
      <dgm:prSet presAssocID="{AE14E07D-F029-4B95-82C0-7557B387B769}" presName="vSp" presStyleCnt="0"/>
      <dgm:spPr/>
    </dgm:pt>
    <dgm:pt modelId="{426A4D6E-0980-4F58-B8AE-B6D26C9C347F}" type="pres">
      <dgm:prSet presAssocID="{B8D99D33-AF5A-45B5-B326-EE036CBBA97B}" presName="horFlow" presStyleCnt="0"/>
      <dgm:spPr/>
    </dgm:pt>
    <dgm:pt modelId="{9A022ACE-C592-406D-A9DE-904B32F83C60}" type="pres">
      <dgm:prSet presAssocID="{B8D99D33-AF5A-45B5-B326-EE036CBBA97B}" presName="bigChev" presStyleLbl="node1" presStyleIdx="1" presStyleCnt="5"/>
      <dgm:spPr/>
      <dgm:t>
        <a:bodyPr/>
        <a:lstStyle/>
        <a:p>
          <a:endParaRPr lang="en-US"/>
        </a:p>
      </dgm:t>
    </dgm:pt>
    <dgm:pt modelId="{9445F515-965C-4F5B-804E-5006A7FCF9C0}" type="pres">
      <dgm:prSet presAssocID="{F00D407B-6AD9-4552-9404-DFC2EC24916A}" presName="parTrans" presStyleCnt="0"/>
      <dgm:spPr/>
    </dgm:pt>
    <dgm:pt modelId="{C9BC9F67-686A-49FA-AAA7-763B55C09ACA}" type="pres">
      <dgm:prSet presAssocID="{52CF06C2-CEBF-4991-A66C-3F1E4DAAF9E3}" presName="node" presStyleLbl="alignAccFollow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A6140-640B-46F3-8EF1-BDB91EE2275A}" type="pres">
      <dgm:prSet presAssocID="{91B75703-AD10-40F1-BF50-1C70983FFA0B}" presName="sibTrans" presStyleCnt="0"/>
      <dgm:spPr/>
    </dgm:pt>
    <dgm:pt modelId="{289535D0-AE78-4415-B47A-B18D4C0946F6}" type="pres">
      <dgm:prSet presAssocID="{1572A630-2B9B-427A-9F09-427E7634BFD0}" presName="node" presStyleLbl="alignAccFollow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1E69C-3F7B-4ABD-9D08-6E22A0566814}" type="pres">
      <dgm:prSet presAssocID="{B8D99D33-AF5A-45B5-B326-EE036CBBA97B}" presName="vSp" presStyleCnt="0"/>
      <dgm:spPr/>
    </dgm:pt>
    <dgm:pt modelId="{FF374F94-A917-4C53-A301-10185A29C72B}" type="pres">
      <dgm:prSet presAssocID="{3169A330-C3D7-4E3A-B6A2-3D7B76C92BA4}" presName="horFlow" presStyleCnt="0"/>
      <dgm:spPr/>
    </dgm:pt>
    <dgm:pt modelId="{67CFC7BF-60F5-4C88-815F-78B1FEF26A68}" type="pres">
      <dgm:prSet presAssocID="{3169A330-C3D7-4E3A-B6A2-3D7B76C92BA4}" presName="bigChev" presStyleLbl="node1" presStyleIdx="2" presStyleCnt="5"/>
      <dgm:spPr/>
      <dgm:t>
        <a:bodyPr/>
        <a:lstStyle/>
        <a:p>
          <a:endParaRPr lang="en-US"/>
        </a:p>
      </dgm:t>
    </dgm:pt>
    <dgm:pt modelId="{9C739973-32B7-442A-9DFD-28B931BCC835}" type="pres">
      <dgm:prSet presAssocID="{AC5C8A25-646E-42D0-9845-79EF3304B827}" presName="parTrans" presStyleCnt="0"/>
      <dgm:spPr/>
    </dgm:pt>
    <dgm:pt modelId="{40B35CF9-8A19-47FB-A4EE-57437B1A9A4E}" type="pres">
      <dgm:prSet presAssocID="{5FFB04D9-C640-403B-8370-74B982D7162C}" presName="node" presStyleLbl="alignAccFollow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F59D3D-C20A-4777-BA44-6155F174A164}" type="pres">
      <dgm:prSet presAssocID="{5A991913-3B22-482A-9C54-94131C75F6D4}" presName="sibTrans" presStyleCnt="0"/>
      <dgm:spPr/>
    </dgm:pt>
    <dgm:pt modelId="{1136067A-EA80-46DA-908E-E7E1D2DDA69D}" type="pres">
      <dgm:prSet presAssocID="{1FA24D24-5902-4D28-B83A-AFEF0506153B}" presName="node" presStyleLbl="alignAccFollow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39433-DA8C-49FD-BBF3-BE90F56C80BF}" type="pres">
      <dgm:prSet presAssocID="{3169A330-C3D7-4E3A-B6A2-3D7B76C92BA4}" presName="vSp" presStyleCnt="0"/>
      <dgm:spPr/>
    </dgm:pt>
    <dgm:pt modelId="{6DE880B1-3511-49C9-8BA5-0BE8E3DD47D6}" type="pres">
      <dgm:prSet presAssocID="{DE5203C5-C3F7-436F-A01E-0C64A763124B}" presName="horFlow" presStyleCnt="0"/>
      <dgm:spPr/>
    </dgm:pt>
    <dgm:pt modelId="{0720595F-CFFB-436B-B0DB-84C0B915545E}" type="pres">
      <dgm:prSet presAssocID="{DE5203C5-C3F7-436F-A01E-0C64A763124B}" presName="bigChev" presStyleLbl="node1" presStyleIdx="3" presStyleCnt="5"/>
      <dgm:spPr/>
      <dgm:t>
        <a:bodyPr/>
        <a:lstStyle/>
        <a:p>
          <a:endParaRPr lang="en-US"/>
        </a:p>
      </dgm:t>
    </dgm:pt>
    <dgm:pt modelId="{2797CC67-3A56-41A5-A59D-E1CEAF928AB0}" type="pres">
      <dgm:prSet presAssocID="{68234BF2-A0E2-4777-B044-10564F583198}" presName="parTrans" presStyleCnt="0"/>
      <dgm:spPr/>
    </dgm:pt>
    <dgm:pt modelId="{0E50DD69-B78D-40D6-A86C-073A64A34F02}" type="pres">
      <dgm:prSet presAssocID="{CB3D79E7-7BAE-4194-B5A4-8FAA0C8D0BD5}" presName="node" presStyleLbl="alignAccFollow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10D77-F7D3-465F-9E7E-EE51AA404B95}" type="pres">
      <dgm:prSet presAssocID="{99475988-DE08-42F7-82FE-03A54D2149B7}" presName="sibTrans" presStyleCnt="0"/>
      <dgm:spPr/>
    </dgm:pt>
    <dgm:pt modelId="{D4E7F007-65A3-4B11-86CC-1D3A0EDEFC8A}" type="pres">
      <dgm:prSet presAssocID="{9A5F23C6-4BBF-4199-97B3-2182C0CE1988}" presName="node" presStyleLbl="alignAccFollow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E5BFA-32CA-4967-9FB7-60DB00C8B3C7}" type="pres">
      <dgm:prSet presAssocID="{DE5203C5-C3F7-436F-A01E-0C64A763124B}" presName="vSp" presStyleCnt="0"/>
      <dgm:spPr/>
    </dgm:pt>
    <dgm:pt modelId="{F067B28B-1C53-476F-9BA8-62CF0CA1F1B9}" type="pres">
      <dgm:prSet presAssocID="{30F5FC2F-74C4-4573-ACE0-5F0AC6D2E493}" presName="horFlow" presStyleCnt="0"/>
      <dgm:spPr/>
    </dgm:pt>
    <dgm:pt modelId="{F0C36181-74D8-4A8B-9DC6-2A31B5D52A7C}" type="pres">
      <dgm:prSet presAssocID="{30F5FC2F-74C4-4573-ACE0-5F0AC6D2E493}" presName="bigChev" presStyleLbl="node1" presStyleIdx="4" presStyleCnt="5"/>
      <dgm:spPr/>
      <dgm:t>
        <a:bodyPr/>
        <a:lstStyle/>
        <a:p>
          <a:endParaRPr lang="en-US"/>
        </a:p>
      </dgm:t>
    </dgm:pt>
    <dgm:pt modelId="{838C46B3-F160-45BE-B99B-D92661A36374}" type="pres">
      <dgm:prSet presAssocID="{F2915DA0-5801-4A68-A6DE-D93583CF3FDC}" presName="parTrans" presStyleCnt="0"/>
      <dgm:spPr/>
    </dgm:pt>
    <dgm:pt modelId="{1EAA7501-63DD-4144-921C-E0FA2E1C4242}" type="pres">
      <dgm:prSet presAssocID="{44351162-2E42-4FAF-9D67-01E4F77AA3B2}" presName="node" presStyleLbl="alignAccFollow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62E63-20F1-4F13-A2CD-8A4FAB552194}" type="pres">
      <dgm:prSet presAssocID="{4BFB7FFA-983C-438E-8F5A-D55895240B84}" presName="sibTrans" presStyleCnt="0"/>
      <dgm:spPr/>
    </dgm:pt>
    <dgm:pt modelId="{808E6D74-161D-41E3-9B87-EBDFFCE2EB08}" type="pres">
      <dgm:prSet presAssocID="{A9DDC67E-A80F-4FBE-9226-BE6D36EE3DC9}" presName="node" presStyleLbl="alignAccFollow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0C6FE0-AD72-4037-B914-E8C2B10561F2}" srcId="{30F5FC2F-74C4-4573-ACE0-5F0AC6D2E493}" destId="{44351162-2E42-4FAF-9D67-01E4F77AA3B2}" srcOrd="0" destOrd="0" parTransId="{F2915DA0-5801-4A68-A6DE-D93583CF3FDC}" sibTransId="{4BFB7FFA-983C-438E-8F5A-D55895240B84}"/>
    <dgm:cxn modelId="{DA7D72BC-B2EB-4CBE-9A5E-EB4B15F7B696}" srcId="{3169A330-C3D7-4E3A-B6A2-3D7B76C92BA4}" destId="{1FA24D24-5902-4D28-B83A-AFEF0506153B}" srcOrd="1" destOrd="0" parTransId="{E3FB68AB-2BA0-4A58-9CAB-28F50B12A3A7}" sibTransId="{D52B5C8C-321C-4295-8130-4609FD9F0C06}"/>
    <dgm:cxn modelId="{81084719-A784-4D97-B6DB-4A8CF3739266}" srcId="{DE5203C5-C3F7-436F-A01E-0C64A763124B}" destId="{9A5F23C6-4BBF-4199-97B3-2182C0CE1988}" srcOrd="1" destOrd="0" parTransId="{EDCF1F34-F82E-4070-8FF3-003285988BFE}" sibTransId="{C6105C22-DCD1-40FD-A527-0922A1AA24E3}"/>
    <dgm:cxn modelId="{D4A03E71-BFA9-43BA-9E14-328CBE2B893A}" type="presOf" srcId="{24A8E620-45D1-46E4-8CC1-6D794B7F225A}" destId="{9D53C747-A31C-4F9B-AC9E-ED5941BA1504}" srcOrd="0" destOrd="0" presId="urn:microsoft.com/office/officeart/2005/8/layout/lProcess3"/>
    <dgm:cxn modelId="{921932FA-D224-43FC-9E1A-A4CFEF8F9690}" type="presOf" srcId="{B8D99D33-AF5A-45B5-B326-EE036CBBA97B}" destId="{9A022ACE-C592-406D-A9DE-904B32F83C60}" srcOrd="0" destOrd="0" presId="urn:microsoft.com/office/officeart/2005/8/layout/lProcess3"/>
    <dgm:cxn modelId="{F5CEF6A3-2BF3-45F8-A1B8-3A4F5563B56B}" type="presOf" srcId="{A9DDC67E-A80F-4FBE-9226-BE6D36EE3DC9}" destId="{808E6D74-161D-41E3-9B87-EBDFFCE2EB08}" srcOrd="0" destOrd="0" presId="urn:microsoft.com/office/officeart/2005/8/layout/lProcess3"/>
    <dgm:cxn modelId="{5859B470-6C94-45FB-8E55-37A9BE4BA261}" type="presOf" srcId="{CB3D79E7-7BAE-4194-B5A4-8FAA0C8D0BD5}" destId="{0E50DD69-B78D-40D6-A86C-073A64A34F02}" srcOrd="0" destOrd="0" presId="urn:microsoft.com/office/officeart/2005/8/layout/lProcess3"/>
    <dgm:cxn modelId="{FA0CBC75-E7B5-45EA-8949-E2756AA6E613}" type="presOf" srcId="{1FA24D24-5902-4D28-B83A-AFEF0506153B}" destId="{1136067A-EA80-46DA-908E-E7E1D2DDA69D}" srcOrd="0" destOrd="0" presId="urn:microsoft.com/office/officeart/2005/8/layout/lProcess3"/>
    <dgm:cxn modelId="{50A7C56D-5569-4C49-A70E-672310BF97E7}" srcId="{B8D99D33-AF5A-45B5-B326-EE036CBBA97B}" destId="{52CF06C2-CEBF-4991-A66C-3F1E4DAAF9E3}" srcOrd="0" destOrd="0" parTransId="{F00D407B-6AD9-4552-9404-DFC2EC24916A}" sibTransId="{91B75703-AD10-40F1-BF50-1C70983FFA0B}"/>
    <dgm:cxn modelId="{E9B305ED-E430-4586-BF09-CF4ECAF458DA}" type="presOf" srcId="{AE14E07D-F029-4B95-82C0-7557B387B769}" destId="{82198C52-625B-4814-85FF-B83361FA5B87}" srcOrd="0" destOrd="0" presId="urn:microsoft.com/office/officeart/2005/8/layout/lProcess3"/>
    <dgm:cxn modelId="{61D417E2-8324-4294-B38A-91E0DD662FC8}" srcId="{D7CA8686-3D51-4DB8-92B5-595CEC713A5C}" destId="{AE14E07D-F029-4B95-82C0-7557B387B769}" srcOrd="0" destOrd="0" parTransId="{CF3290F9-BB38-4757-A94F-1B575AF45238}" sibTransId="{7B0CC41A-6679-4971-9BA0-F4E23EDD8F79}"/>
    <dgm:cxn modelId="{36DE9CEE-561C-4E43-8765-531B7A4DFDA2}" type="presOf" srcId="{52CF06C2-CEBF-4991-A66C-3F1E4DAAF9E3}" destId="{C9BC9F67-686A-49FA-AAA7-763B55C09ACA}" srcOrd="0" destOrd="0" presId="urn:microsoft.com/office/officeart/2005/8/layout/lProcess3"/>
    <dgm:cxn modelId="{5C4532DC-3ADC-41CF-A5DD-5012CE5531CB}" srcId="{3169A330-C3D7-4E3A-B6A2-3D7B76C92BA4}" destId="{5FFB04D9-C640-403B-8370-74B982D7162C}" srcOrd="0" destOrd="0" parTransId="{AC5C8A25-646E-42D0-9845-79EF3304B827}" sibTransId="{5A991913-3B22-482A-9C54-94131C75F6D4}"/>
    <dgm:cxn modelId="{44BD22A9-D55C-4A29-86F6-718182FB327A}" srcId="{AE14E07D-F029-4B95-82C0-7557B387B769}" destId="{24A8E620-45D1-46E4-8CC1-6D794B7F225A}" srcOrd="0" destOrd="0" parTransId="{1B077933-2FB4-4301-B828-CB50258DB1D1}" sibTransId="{DBD7640B-AF6A-4A9E-94D1-1CCC37C32E90}"/>
    <dgm:cxn modelId="{437075E3-132B-478F-B32E-25B604D28870}" srcId="{B8D99D33-AF5A-45B5-B326-EE036CBBA97B}" destId="{1572A630-2B9B-427A-9F09-427E7634BFD0}" srcOrd="1" destOrd="0" parTransId="{632D92BD-D2CE-44FF-9578-5644C9F35DB9}" sibTransId="{17ECC78A-3806-418F-904A-58E759145041}"/>
    <dgm:cxn modelId="{C6027F7F-E0BF-4747-AE2D-0914524C1ED2}" type="presOf" srcId="{3169A330-C3D7-4E3A-B6A2-3D7B76C92BA4}" destId="{67CFC7BF-60F5-4C88-815F-78B1FEF26A68}" srcOrd="0" destOrd="0" presId="urn:microsoft.com/office/officeart/2005/8/layout/lProcess3"/>
    <dgm:cxn modelId="{E6D0971F-3331-4963-A4C1-689663A1DBCD}" srcId="{DE5203C5-C3F7-436F-A01E-0C64A763124B}" destId="{CB3D79E7-7BAE-4194-B5A4-8FAA0C8D0BD5}" srcOrd="0" destOrd="0" parTransId="{68234BF2-A0E2-4777-B044-10564F583198}" sibTransId="{99475988-DE08-42F7-82FE-03A54D2149B7}"/>
    <dgm:cxn modelId="{80AA32B4-4228-4798-9C6B-BF02EDA0343C}" type="presOf" srcId="{D7CA8686-3D51-4DB8-92B5-595CEC713A5C}" destId="{EBE83712-249D-4F7B-8D3E-E321E9F2B550}" srcOrd="0" destOrd="0" presId="urn:microsoft.com/office/officeart/2005/8/layout/lProcess3"/>
    <dgm:cxn modelId="{3A322CF3-8F65-46D6-A319-A013EA65AD00}" type="presOf" srcId="{5FFB04D9-C640-403B-8370-74B982D7162C}" destId="{40B35CF9-8A19-47FB-A4EE-57437B1A9A4E}" srcOrd="0" destOrd="0" presId="urn:microsoft.com/office/officeart/2005/8/layout/lProcess3"/>
    <dgm:cxn modelId="{FB802389-1A7C-41A9-A4B9-0385CAE66EFD}" type="presOf" srcId="{9A5F23C6-4BBF-4199-97B3-2182C0CE1988}" destId="{D4E7F007-65A3-4B11-86CC-1D3A0EDEFC8A}" srcOrd="0" destOrd="0" presId="urn:microsoft.com/office/officeart/2005/8/layout/lProcess3"/>
    <dgm:cxn modelId="{8DC9AFD4-FA4A-4D49-A9F7-C2C74A8844FD}" srcId="{D7CA8686-3D51-4DB8-92B5-595CEC713A5C}" destId="{DE5203C5-C3F7-436F-A01E-0C64A763124B}" srcOrd="3" destOrd="0" parTransId="{CFA5FF99-6347-4DCA-B2C4-C7F983FD6BFB}" sibTransId="{DA0DED55-2B21-48B6-A846-229DAFF40147}"/>
    <dgm:cxn modelId="{E783749E-9AA9-43E6-A8BF-B8C9DFB5D740}" srcId="{D7CA8686-3D51-4DB8-92B5-595CEC713A5C}" destId="{B8D99D33-AF5A-45B5-B326-EE036CBBA97B}" srcOrd="1" destOrd="0" parTransId="{D184D8C3-CB88-479D-A853-A3CBC332B952}" sibTransId="{DBE07147-86B1-449E-BFE5-382F6183F471}"/>
    <dgm:cxn modelId="{93A128BB-81A7-4B9E-9D6D-C88C8A9F6A9F}" srcId="{D7CA8686-3D51-4DB8-92B5-595CEC713A5C}" destId="{3169A330-C3D7-4E3A-B6A2-3D7B76C92BA4}" srcOrd="2" destOrd="0" parTransId="{35AD1DDB-798B-463C-AC65-152714D9FB1E}" sibTransId="{6941430D-F9FD-4D4A-BBC6-A786A70F2615}"/>
    <dgm:cxn modelId="{3FA624F7-5839-41D3-AFCF-E333D89859E2}" type="presOf" srcId="{44351162-2E42-4FAF-9D67-01E4F77AA3B2}" destId="{1EAA7501-63DD-4144-921C-E0FA2E1C4242}" srcOrd="0" destOrd="0" presId="urn:microsoft.com/office/officeart/2005/8/layout/lProcess3"/>
    <dgm:cxn modelId="{B3FA537C-EBA1-4A3D-9713-F941DB5B7C89}" type="presOf" srcId="{30F5FC2F-74C4-4573-ACE0-5F0AC6D2E493}" destId="{F0C36181-74D8-4A8B-9DC6-2A31B5D52A7C}" srcOrd="0" destOrd="0" presId="urn:microsoft.com/office/officeart/2005/8/layout/lProcess3"/>
    <dgm:cxn modelId="{EEF9D043-E91F-46AA-A88F-675756CCB947}" srcId="{30F5FC2F-74C4-4573-ACE0-5F0AC6D2E493}" destId="{A9DDC67E-A80F-4FBE-9226-BE6D36EE3DC9}" srcOrd="1" destOrd="0" parTransId="{0E88731E-7ACC-4331-9E39-B7459CE77E4B}" sibTransId="{AD60346A-B2A3-4A94-8F9C-046EB3DEE9D4}"/>
    <dgm:cxn modelId="{E4EDAC20-5A81-4066-8D47-FB6BB794157A}" srcId="{D7CA8686-3D51-4DB8-92B5-595CEC713A5C}" destId="{30F5FC2F-74C4-4573-ACE0-5F0AC6D2E493}" srcOrd="4" destOrd="0" parTransId="{8E9FDAF2-B2C0-4C71-BACE-10C2D916C7B3}" sibTransId="{4BAB6104-90D3-418C-A1A0-ACA397E4A742}"/>
    <dgm:cxn modelId="{27400C06-D886-4481-BEDD-98B716C2227D}" type="presOf" srcId="{1572A630-2B9B-427A-9F09-427E7634BFD0}" destId="{289535D0-AE78-4415-B47A-B18D4C0946F6}" srcOrd="0" destOrd="0" presId="urn:microsoft.com/office/officeart/2005/8/layout/lProcess3"/>
    <dgm:cxn modelId="{64994C36-9477-46A7-BF67-05EAC48A4BF3}" type="presOf" srcId="{DE5203C5-C3F7-436F-A01E-0C64A763124B}" destId="{0720595F-CFFB-436B-B0DB-84C0B915545E}" srcOrd="0" destOrd="0" presId="urn:microsoft.com/office/officeart/2005/8/layout/lProcess3"/>
    <dgm:cxn modelId="{CFD7536B-BAA0-49F6-92E6-2AE5147B6F04}" type="presOf" srcId="{8C555C52-EB6E-45CD-8A52-0597F42A1E11}" destId="{96FE51A4-1F64-44D1-AD1B-E4136F77B901}" srcOrd="0" destOrd="0" presId="urn:microsoft.com/office/officeart/2005/8/layout/lProcess3"/>
    <dgm:cxn modelId="{E18EA557-EFF9-4658-A496-275733C9A25E}" srcId="{AE14E07D-F029-4B95-82C0-7557B387B769}" destId="{8C555C52-EB6E-45CD-8A52-0597F42A1E11}" srcOrd="1" destOrd="0" parTransId="{94099B0D-4D73-46D0-AFDD-B5FAAD47C34A}" sibTransId="{77B62B90-0DDA-4577-B798-33449DD251A5}"/>
    <dgm:cxn modelId="{13A26542-90B3-4F49-866D-995F51096C0E}" type="presParOf" srcId="{EBE83712-249D-4F7B-8D3E-E321E9F2B550}" destId="{BEF3C9D1-59EB-4EAE-8C6B-5A0D83021D4E}" srcOrd="0" destOrd="0" presId="urn:microsoft.com/office/officeart/2005/8/layout/lProcess3"/>
    <dgm:cxn modelId="{AA5ACDA6-0F96-4EC3-831E-8287353D044F}" type="presParOf" srcId="{BEF3C9D1-59EB-4EAE-8C6B-5A0D83021D4E}" destId="{82198C52-625B-4814-85FF-B83361FA5B87}" srcOrd="0" destOrd="0" presId="urn:microsoft.com/office/officeart/2005/8/layout/lProcess3"/>
    <dgm:cxn modelId="{9F59C161-D3C8-4C76-81C2-7C13B9AD86A9}" type="presParOf" srcId="{BEF3C9D1-59EB-4EAE-8C6B-5A0D83021D4E}" destId="{4C470B40-9F12-45A8-A705-9D00FC9614A8}" srcOrd="1" destOrd="0" presId="urn:microsoft.com/office/officeart/2005/8/layout/lProcess3"/>
    <dgm:cxn modelId="{28A33D42-2A80-469B-A403-CB9D2AB6B75D}" type="presParOf" srcId="{BEF3C9D1-59EB-4EAE-8C6B-5A0D83021D4E}" destId="{9D53C747-A31C-4F9B-AC9E-ED5941BA1504}" srcOrd="2" destOrd="0" presId="urn:microsoft.com/office/officeart/2005/8/layout/lProcess3"/>
    <dgm:cxn modelId="{5B08F9AD-951A-49DD-8836-83BEB05B74CB}" type="presParOf" srcId="{BEF3C9D1-59EB-4EAE-8C6B-5A0D83021D4E}" destId="{C1A2AF4D-979C-4233-AF60-6070252A5599}" srcOrd="3" destOrd="0" presId="urn:microsoft.com/office/officeart/2005/8/layout/lProcess3"/>
    <dgm:cxn modelId="{CF9459D1-A9C2-42D3-B49A-6DC45717D2AF}" type="presParOf" srcId="{BEF3C9D1-59EB-4EAE-8C6B-5A0D83021D4E}" destId="{96FE51A4-1F64-44D1-AD1B-E4136F77B901}" srcOrd="4" destOrd="0" presId="urn:microsoft.com/office/officeart/2005/8/layout/lProcess3"/>
    <dgm:cxn modelId="{685BC3CF-C63A-44A5-A752-DB87AFD094AD}" type="presParOf" srcId="{EBE83712-249D-4F7B-8D3E-E321E9F2B550}" destId="{08979823-4D2F-4C6F-9537-1CCA543D0E78}" srcOrd="1" destOrd="0" presId="urn:microsoft.com/office/officeart/2005/8/layout/lProcess3"/>
    <dgm:cxn modelId="{733CFDD2-6047-4C60-BBA2-D6E1B1835D05}" type="presParOf" srcId="{EBE83712-249D-4F7B-8D3E-E321E9F2B550}" destId="{426A4D6E-0980-4F58-B8AE-B6D26C9C347F}" srcOrd="2" destOrd="0" presId="urn:microsoft.com/office/officeart/2005/8/layout/lProcess3"/>
    <dgm:cxn modelId="{4D661D17-3B34-4CBE-B58A-EC5CF6BD21DE}" type="presParOf" srcId="{426A4D6E-0980-4F58-B8AE-B6D26C9C347F}" destId="{9A022ACE-C592-406D-A9DE-904B32F83C60}" srcOrd="0" destOrd="0" presId="urn:microsoft.com/office/officeart/2005/8/layout/lProcess3"/>
    <dgm:cxn modelId="{CB56FB5A-2C77-42A5-9DC6-B178302C68C1}" type="presParOf" srcId="{426A4D6E-0980-4F58-B8AE-B6D26C9C347F}" destId="{9445F515-965C-4F5B-804E-5006A7FCF9C0}" srcOrd="1" destOrd="0" presId="urn:microsoft.com/office/officeart/2005/8/layout/lProcess3"/>
    <dgm:cxn modelId="{A813E791-BF50-4925-9472-4B7696CEAFFD}" type="presParOf" srcId="{426A4D6E-0980-4F58-B8AE-B6D26C9C347F}" destId="{C9BC9F67-686A-49FA-AAA7-763B55C09ACA}" srcOrd="2" destOrd="0" presId="urn:microsoft.com/office/officeart/2005/8/layout/lProcess3"/>
    <dgm:cxn modelId="{87F92F8B-4601-46A3-91B4-59CDCDFDC192}" type="presParOf" srcId="{426A4D6E-0980-4F58-B8AE-B6D26C9C347F}" destId="{E1EA6140-640B-46F3-8EF1-BDB91EE2275A}" srcOrd="3" destOrd="0" presId="urn:microsoft.com/office/officeart/2005/8/layout/lProcess3"/>
    <dgm:cxn modelId="{29CAC1C3-73A8-4CEB-BE59-640329115569}" type="presParOf" srcId="{426A4D6E-0980-4F58-B8AE-B6D26C9C347F}" destId="{289535D0-AE78-4415-B47A-B18D4C0946F6}" srcOrd="4" destOrd="0" presId="urn:microsoft.com/office/officeart/2005/8/layout/lProcess3"/>
    <dgm:cxn modelId="{27967AB5-268C-42F6-9D8B-33EB3BDE9B0F}" type="presParOf" srcId="{EBE83712-249D-4F7B-8D3E-E321E9F2B550}" destId="{CA81E69C-3F7B-4ABD-9D08-6E22A0566814}" srcOrd="3" destOrd="0" presId="urn:microsoft.com/office/officeart/2005/8/layout/lProcess3"/>
    <dgm:cxn modelId="{26C2981F-D013-45A5-A899-7703ABBC93CB}" type="presParOf" srcId="{EBE83712-249D-4F7B-8D3E-E321E9F2B550}" destId="{FF374F94-A917-4C53-A301-10185A29C72B}" srcOrd="4" destOrd="0" presId="urn:microsoft.com/office/officeart/2005/8/layout/lProcess3"/>
    <dgm:cxn modelId="{DE0E8320-DDFD-4D0E-9E04-9EDC189A962C}" type="presParOf" srcId="{FF374F94-A917-4C53-A301-10185A29C72B}" destId="{67CFC7BF-60F5-4C88-815F-78B1FEF26A68}" srcOrd="0" destOrd="0" presId="urn:microsoft.com/office/officeart/2005/8/layout/lProcess3"/>
    <dgm:cxn modelId="{95FD3615-4322-4EB4-9B3A-81910323A695}" type="presParOf" srcId="{FF374F94-A917-4C53-A301-10185A29C72B}" destId="{9C739973-32B7-442A-9DFD-28B931BCC835}" srcOrd="1" destOrd="0" presId="urn:microsoft.com/office/officeart/2005/8/layout/lProcess3"/>
    <dgm:cxn modelId="{41643B19-D061-4894-85DB-189C457C08B3}" type="presParOf" srcId="{FF374F94-A917-4C53-A301-10185A29C72B}" destId="{40B35CF9-8A19-47FB-A4EE-57437B1A9A4E}" srcOrd="2" destOrd="0" presId="urn:microsoft.com/office/officeart/2005/8/layout/lProcess3"/>
    <dgm:cxn modelId="{0B0C054F-B6AE-41E9-B42F-B5DFD2A808D9}" type="presParOf" srcId="{FF374F94-A917-4C53-A301-10185A29C72B}" destId="{21F59D3D-C20A-4777-BA44-6155F174A164}" srcOrd="3" destOrd="0" presId="urn:microsoft.com/office/officeart/2005/8/layout/lProcess3"/>
    <dgm:cxn modelId="{73DC974C-0CBC-4A08-BF97-AA8E42EC5846}" type="presParOf" srcId="{FF374F94-A917-4C53-A301-10185A29C72B}" destId="{1136067A-EA80-46DA-908E-E7E1D2DDA69D}" srcOrd="4" destOrd="0" presId="urn:microsoft.com/office/officeart/2005/8/layout/lProcess3"/>
    <dgm:cxn modelId="{FEB996E8-40F1-4F1A-932A-D2A1A5BFBDCE}" type="presParOf" srcId="{EBE83712-249D-4F7B-8D3E-E321E9F2B550}" destId="{F0D39433-DA8C-49FD-BBF3-BE90F56C80BF}" srcOrd="5" destOrd="0" presId="urn:microsoft.com/office/officeart/2005/8/layout/lProcess3"/>
    <dgm:cxn modelId="{F235FB08-1BAE-4760-ADEF-C10E6952C6A9}" type="presParOf" srcId="{EBE83712-249D-4F7B-8D3E-E321E9F2B550}" destId="{6DE880B1-3511-49C9-8BA5-0BE8E3DD47D6}" srcOrd="6" destOrd="0" presId="urn:microsoft.com/office/officeart/2005/8/layout/lProcess3"/>
    <dgm:cxn modelId="{802FB47D-4B1F-414B-B3F5-CD813BD7EF05}" type="presParOf" srcId="{6DE880B1-3511-49C9-8BA5-0BE8E3DD47D6}" destId="{0720595F-CFFB-436B-B0DB-84C0B915545E}" srcOrd="0" destOrd="0" presId="urn:microsoft.com/office/officeart/2005/8/layout/lProcess3"/>
    <dgm:cxn modelId="{4C80C81B-CEAF-4824-82C9-5B731A6FE047}" type="presParOf" srcId="{6DE880B1-3511-49C9-8BA5-0BE8E3DD47D6}" destId="{2797CC67-3A56-41A5-A59D-E1CEAF928AB0}" srcOrd="1" destOrd="0" presId="urn:microsoft.com/office/officeart/2005/8/layout/lProcess3"/>
    <dgm:cxn modelId="{5CEACD46-86BA-4CD0-BE7F-ED7079B4AB17}" type="presParOf" srcId="{6DE880B1-3511-49C9-8BA5-0BE8E3DD47D6}" destId="{0E50DD69-B78D-40D6-A86C-073A64A34F02}" srcOrd="2" destOrd="0" presId="urn:microsoft.com/office/officeart/2005/8/layout/lProcess3"/>
    <dgm:cxn modelId="{238CB4D1-D88E-4736-95EB-F8C821714DB4}" type="presParOf" srcId="{6DE880B1-3511-49C9-8BA5-0BE8E3DD47D6}" destId="{26510D77-F7D3-465F-9E7E-EE51AA404B95}" srcOrd="3" destOrd="0" presId="urn:microsoft.com/office/officeart/2005/8/layout/lProcess3"/>
    <dgm:cxn modelId="{63C243C4-CA01-4D6C-A112-F6D27924C54F}" type="presParOf" srcId="{6DE880B1-3511-49C9-8BA5-0BE8E3DD47D6}" destId="{D4E7F007-65A3-4B11-86CC-1D3A0EDEFC8A}" srcOrd="4" destOrd="0" presId="urn:microsoft.com/office/officeart/2005/8/layout/lProcess3"/>
    <dgm:cxn modelId="{BBB843BF-E3E2-4AEB-A0B5-5E5574AC20C0}" type="presParOf" srcId="{EBE83712-249D-4F7B-8D3E-E321E9F2B550}" destId="{772E5BFA-32CA-4967-9FB7-60DB00C8B3C7}" srcOrd="7" destOrd="0" presId="urn:microsoft.com/office/officeart/2005/8/layout/lProcess3"/>
    <dgm:cxn modelId="{A652F54A-A1FF-4549-A8AA-CB007D7032B1}" type="presParOf" srcId="{EBE83712-249D-4F7B-8D3E-E321E9F2B550}" destId="{F067B28B-1C53-476F-9BA8-62CF0CA1F1B9}" srcOrd="8" destOrd="0" presId="urn:microsoft.com/office/officeart/2005/8/layout/lProcess3"/>
    <dgm:cxn modelId="{C1A04D4D-FFCD-49AC-8897-1E51C4C239EA}" type="presParOf" srcId="{F067B28B-1C53-476F-9BA8-62CF0CA1F1B9}" destId="{F0C36181-74D8-4A8B-9DC6-2A31B5D52A7C}" srcOrd="0" destOrd="0" presId="urn:microsoft.com/office/officeart/2005/8/layout/lProcess3"/>
    <dgm:cxn modelId="{219BB475-FC23-4A7C-B09B-EE0E30F244E1}" type="presParOf" srcId="{F067B28B-1C53-476F-9BA8-62CF0CA1F1B9}" destId="{838C46B3-F160-45BE-B99B-D92661A36374}" srcOrd="1" destOrd="0" presId="urn:microsoft.com/office/officeart/2005/8/layout/lProcess3"/>
    <dgm:cxn modelId="{3D1FF986-1834-410F-8994-EFE93F509938}" type="presParOf" srcId="{F067B28B-1C53-476F-9BA8-62CF0CA1F1B9}" destId="{1EAA7501-63DD-4144-921C-E0FA2E1C4242}" srcOrd="2" destOrd="0" presId="urn:microsoft.com/office/officeart/2005/8/layout/lProcess3"/>
    <dgm:cxn modelId="{CC840AB7-0F90-493E-B87E-462D5709D728}" type="presParOf" srcId="{F067B28B-1C53-476F-9BA8-62CF0CA1F1B9}" destId="{D7962E63-20F1-4F13-A2CD-8A4FAB552194}" srcOrd="3" destOrd="0" presId="urn:microsoft.com/office/officeart/2005/8/layout/lProcess3"/>
    <dgm:cxn modelId="{9F6D292A-752C-43CF-AD98-18C904AFD6E9}" type="presParOf" srcId="{F067B28B-1C53-476F-9BA8-62CF0CA1F1B9}" destId="{808E6D74-161D-41E3-9B87-EBDFFCE2EB08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D7CA8686-3D51-4DB8-92B5-595CEC713A5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14E07D-F029-4B95-82C0-7557B387B769}">
      <dgm:prSet phldrT="[Text]"/>
      <dgm:spPr/>
      <dgm:t>
        <a:bodyPr/>
        <a:lstStyle/>
        <a:p>
          <a:r>
            <a:rPr lang="en-US" dirty="0" smtClean="0"/>
            <a:t>Type</a:t>
          </a:r>
          <a:endParaRPr lang="en-US" dirty="0"/>
        </a:p>
      </dgm:t>
    </dgm:pt>
    <dgm:pt modelId="{CF3290F9-BB38-4757-A94F-1B575AF45238}" type="parTrans" cxnId="{61D417E2-8324-4294-B38A-91E0DD662FC8}">
      <dgm:prSet/>
      <dgm:spPr/>
      <dgm:t>
        <a:bodyPr/>
        <a:lstStyle/>
        <a:p>
          <a:endParaRPr lang="en-US"/>
        </a:p>
      </dgm:t>
    </dgm:pt>
    <dgm:pt modelId="{7B0CC41A-6679-4971-9BA0-F4E23EDD8F79}" type="sibTrans" cxnId="{61D417E2-8324-4294-B38A-91E0DD662FC8}">
      <dgm:prSet/>
      <dgm:spPr/>
      <dgm:t>
        <a:bodyPr/>
        <a:lstStyle/>
        <a:p>
          <a:endParaRPr lang="en-US"/>
        </a:p>
      </dgm:t>
    </dgm:pt>
    <dgm:pt modelId="{24A8E620-45D1-46E4-8CC1-6D794B7F225A}">
      <dgm:prSet phldrT="[Text]"/>
      <dgm:spPr/>
      <dgm:t>
        <a:bodyPr/>
        <a:lstStyle/>
        <a:p>
          <a:r>
            <a:rPr lang="en-US" dirty="0" smtClean="0"/>
            <a:t>Min</a:t>
          </a:r>
          <a:endParaRPr lang="en-US" dirty="0"/>
        </a:p>
      </dgm:t>
    </dgm:pt>
    <dgm:pt modelId="{1B077933-2FB4-4301-B828-CB50258DB1D1}" type="parTrans" cxnId="{44BD22A9-D55C-4A29-86F6-718182FB327A}">
      <dgm:prSet/>
      <dgm:spPr/>
      <dgm:t>
        <a:bodyPr/>
        <a:lstStyle/>
        <a:p>
          <a:endParaRPr lang="en-US"/>
        </a:p>
      </dgm:t>
    </dgm:pt>
    <dgm:pt modelId="{DBD7640B-AF6A-4A9E-94D1-1CCC37C32E90}" type="sibTrans" cxnId="{44BD22A9-D55C-4A29-86F6-718182FB327A}">
      <dgm:prSet/>
      <dgm:spPr/>
      <dgm:t>
        <a:bodyPr/>
        <a:lstStyle/>
        <a:p>
          <a:endParaRPr lang="en-US"/>
        </a:p>
      </dgm:t>
    </dgm:pt>
    <dgm:pt modelId="{8C555C52-EB6E-45CD-8A52-0597F42A1E11}">
      <dgm:prSet phldrT="[Text]"/>
      <dgm:spPr/>
      <dgm:t>
        <a:bodyPr/>
        <a:lstStyle/>
        <a:p>
          <a:r>
            <a:rPr lang="en-US" dirty="0" smtClean="0"/>
            <a:t>Max</a:t>
          </a:r>
          <a:endParaRPr lang="en-US" dirty="0"/>
        </a:p>
      </dgm:t>
    </dgm:pt>
    <dgm:pt modelId="{94099B0D-4D73-46D0-AFDD-B5FAAD47C34A}" type="parTrans" cxnId="{E18EA557-EFF9-4658-A496-275733C9A25E}">
      <dgm:prSet/>
      <dgm:spPr/>
      <dgm:t>
        <a:bodyPr/>
        <a:lstStyle/>
        <a:p>
          <a:endParaRPr lang="en-US"/>
        </a:p>
      </dgm:t>
    </dgm:pt>
    <dgm:pt modelId="{77B62B90-0DDA-4577-B798-33449DD251A5}" type="sibTrans" cxnId="{E18EA557-EFF9-4658-A496-275733C9A25E}">
      <dgm:prSet/>
      <dgm:spPr/>
      <dgm:t>
        <a:bodyPr/>
        <a:lstStyle/>
        <a:p>
          <a:endParaRPr lang="en-US"/>
        </a:p>
      </dgm:t>
    </dgm:pt>
    <dgm:pt modelId="{B8D99D33-AF5A-45B5-B326-EE036CBBA97B}">
      <dgm:prSet phldrT="[Text]"/>
      <dgm:spPr/>
      <dgm:t>
        <a:bodyPr/>
        <a:lstStyle/>
        <a:p>
          <a:r>
            <a:rPr lang="en-US" dirty="0" smtClean="0"/>
            <a:t>G-Sec</a:t>
          </a:r>
          <a:endParaRPr lang="en-US" dirty="0"/>
        </a:p>
      </dgm:t>
    </dgm:pt>
    <dgm:pt modelId="{D184D8C3-CB88-479D-A853-A3CBC332B952}" type="parTrans" cxnId="{E783749E-9AA9-43E6-A8BF-B8C9DFB5D740}">
      <dgm:prSet/>
      <dgm:spPr/>
      <dgm:t>
        <a:bodyPr/>
        <a:lstStyle/>
        <a:p>
          <a:endParaRPr lang="en-US"/>
        </a:p>
      </dgm:t>
    </dgm:pt>
    <dgm:pt modelId="{DBE07147-86B1-449E-BFE5-382F6183F471}" type="sibTrans" cxnId="{E783749E-9AA9-43E6-A8BF-B8C9DFB5D740}">
      <dgm:prSet/>
      <dgm:spPr/>
      <dgm:t>
        <a:bodyPr/>
        <a:lstStyle/>
        <a:p>
          <a:endParaRPr lang="en-US"/>
        </a:p>
      </dgm:t>
    </dgm:pt>
    <dgm:pt modelId="{52CF06C2-CEBF-4991-A66C-3F1E4DAAF9E3}">
      <dgm:prSet phldrT="[Text]"/>
      <dgm:spPr/>
      <dgm:t>
        <a:bodyPr/>
        <a:lstStyle/>
        <a:p>
          <a:r>
            <a:rPr lang="en-US" dirty="0" smtClean="0"/>
            <a:t>Union:20%</a:t>
          </a:r>
          <a:endParaRPr lang="en-US" strike="sngStrike" dirty="0"/>
        </a:p>
      </dgm:t>
    </dgm:pt>
    <dgm:pt modelId="{F00D407B-6AD9-4552-9404-DFC2EC24916A}" type="parTrans" cxnId="{50A7C56D-5569-4C49-A70E-672310BF97E7}">
      <dgm:prSet/>
      <dgm:spPr/>
      <dgm:t>
        <a:bodyPr/>
        <a:lstStyle/>
        <a:p>
          <a:endParaRPr lang="en-US"/>
        </a:p>
      </dgm:t>
    </dgm:pt>
    <dgm:pt modelId="{91B75703-AD10-40F1-BF50-1C70983FFA0B}" type="sibTrans" cxnId="{50A7C56D-5569-4C49-A70E-672310BF97E7}">
      <dgm:prSet/>
      <dgm:spPr/>
      <dgm:t>
        <a:bodyPr/>
        <a:lstStyle/>
        <a:p>
          <a:endParaRPr lang="en-US"/>
        </a:p>
      </dgm:t>
    </dgm:pt>
    <dgm:pt modelId="{DE5203C5-C3F7-436F-A01E-0C64A763124B}">
      <dgm:prSet phldrT="[Text]"/>
      <dgm:spPr/>
      <dgm:t>
        <a:bodyPr/>
        <a:lstStyle/>
        <a:p>
          <a:r>
            <a:rPr lang="en-US" dirty="0" smtClean="0"/>
            <a:t>Social infra.</a:t>
          </a:r>
          <a:endParaRPr lang="en-US" dirty="0"/>
        </a:p>
      </dgm:t>
    </dgm:pt>
    <dgm:pt modelId="{CFA5FF99-6347-4DCA-B2C4-C7F983FD6BFB}" type="parTrans" cxnId="{8DC9AFD4-FA4A-4D49-A9F7-C2C74A8844FD}">
      <dgm:prSet/>
      <dgm:spPr/>
      <dgm:t>
        <a:bodyPr/>
        <a:lstStyle/>
        <a:p>
          <a:endParaRPr lang="en-US"/>
        </a:p>
      </dgm:t>
    </dgm:pt>
    <dgm:pt modelId="{DA0DED55-2B21-48B6-A846-229DAFF40147}" type="sibTrans" cxnId="{8DC9AFD4-FA4A-4D49-A9F7-C2C74A8844FD}">
      <dgm:prSet/>
      <dgm:spPr/>
      <dgm:t>
        <a:bodyPr/>
        <a:lstStyle/>
        <a:p>
          <a:endParaRPr lang="en-US"/>
        </a:p>
      </dgm:t>
    </dgm:pt>
    <dgm:pt modelId="{CB3D79E7-7BAE-4194-B5A4-8FAA0C8D0BD5}">
      <dgm:prSet phldrT="[Text]"/>
      <dgm:spPr/>
      <dgm:t>
        <a:bodyPr/>
        <a:lstStyle/>
        <a:p>
          <a:r>
            <a:rPr lang="en-US" dirty="0" smtClean="0"/>
            <a:t>10%</a:t>
          </a:r>
          <a:endParaRPr lang="en-US" dirty="0"/>
        </a:p>
      </dgm:t>
    </dgm:pt>
    <dgm:pt modelId="{68234BF2-A0E2-4777-B044-10564F583198}" type="parTrans" cxnId="{E6D0971F-3331-4963-A4C1-689663A1DBCD}">
      <dgm:prSet/>
      <dgm:spPr/>
      <dgm:t>
        <a:bodyPr/>
        <a:lstStyle/>
        <a:p>
          <a:endParaRPr lang="en-US"/>
        </a:p>
      </dgm:t>
    </dgm:pt>
    <dgm:pt modelId="{99475988-DE08-42F7-82FE-03A54D2149B7}" type="sibTrans" cxnId="{E6D0971F-3331-4963-A4C1-689663A1DBCD}">
      <dgm:prSet/>
      <dgm:spPr/>
      <dgm:t>
        <a:bodyPr/>
        <a:lstStyle/>
        <a:p>
          <a:endParaRPr lang="en-US"/>
        </a:p>
      </dgm:t>
    </dgm:pt>
    <dgm:pt modelId="{1572A630-2B9B-427A-9F09-427E7634BFD0}">
      <dgm:prSet phldrT="[Text]"/>
      <dgm:spPr/>
      <dgm:t>
        <a:bodyPr/>
        <a:lstStyle/>
        <a:p>
          <a:r>
            <a:rPr lang="en-US" dirty="0" smtClean="0"/>
            <a:t>Loans to States for Housing &amp; Fire Equipment</a:t>
          </a:r>
          <a:endParaRPr lang="en-US" dirty="0"/>
        </a:p>
      </dgm:t>
    </dgm:pt>
    <dgm:pt modelId="{632D92BD-D2CE-44FF-9578-5644C9F35DB9}" type="parTrans" cxnId="{437075E3-132B-478F-B32E-25B604D28870}">
      <dgm:prSet/>
      <dgm:spPr/>
      <dgm:t>
        <a:bodyPr/>
        <a:lstStyle/>
        <a:p>
          <a:endParaRPr lang="en-US"/>
        </a:p>
      </dgm:t>
    </dgm:pt>
    <dgm:pt modelId="{17ECC78A-3806-418F-904A-58E759145041}" type="sibTrans" cxnId="{437075E3-132B-478F-B32E-25B604D28870}">
      <dgm:prSet/>
      <dgm:spPr/>
      <dgm:t>
        <a:bodyPr/>
        <a:lstStyle/>
        <a:p>
          <a:endParaRPr lang="en-US"/>
        </a:p>
      </dgm:t>
    </dgm:pt>
    <dgm:pt modelId="{1FA24D24-5902-4D28-B83A-AFEF0506153B}">
      <dgm:prSet phldrT="[Text]"/>
      <dgm:spPr/>
      <dgm:t>
        <a:bodyPr/>
        <a:lstStyle/>
        <a:p>
          <a:endParaRPr lang="en-US" dirty="0"/>
        </a:p>
      </dgm:t>
    </dgm:pt>
    <dgm:pt modelId="{E3FB68AB-2BA0-4A58-9CAB-28F50B12A3A7}" type="parTrans" cxnId="{DA7D72BC-B2EB-4CBE-9A5E-EB4B15F7B696}">
      <dgm:prSet/>
      <dgm:spPr/>
      <dgm:t>
        <a:bodyPr/>
        <a:lstStyle/>
        <a:p>
          <a:endParaRPr lang="en-US"/>
        </a:p>
      </dgm:t>
    </dgm:pt>
    <dgm:pt modelId="{D52B5C8C-321C-4295-8130-4609FD9F0C06}" type="sibTrans" cxnId="{DA7D72BC-B2EB-4CBE-9A5E-EB4B15F7B696}">
      <dgm:prSet/>
      <dgm:spPr/>
      <dgm:t>
        <a:bodyPr/>
        <a:lstStyle/>
        <a:p>
          <a:endParaRPr lang="en-US"/>
        </a:p>
      </dgm:t>
    </dgm:pt>
    <dgm:pt modelId="{51323477-55B2-45B4-9199-837C34875DFE}">
      <dgm:prSet phldrT="[Text]"/>
      <dgm:spPr/>
      <dgm:t>
        <a:bodyPr/>
        <a:lstStyle/>
        <a:p>
          <a:r>
            <a:rPr lang="en-US" dirty="0" smtClean="0"/>
            <a:t>5%</a:t>
          </a:r>
          <a:endParaRPr lang="en-US" dirty="0"/>
        </a:p>
      </dgm:t>
    </dgm:pt>
    <dgm:pt modelId="{615117FD-8F0B-4DC8-9E3F-D747BE065E8E}" type="parTrans" cxnId="{C8014E02-9C09-4442-80D0-7D6626CD4324}">
      <dgm:prSet/>
      <dgm:spPr/>
      <dgm:t>
        <a:bodyPr/>
        <a:lstStyle/>
        <a:p>
          <a:endParaRPr lang="en-US"/>
        </a:p>
      </dgm:t>
    </dgm:pt>
    <dgm:pt modelId="{A86C3122-BA4B-4781-AC97-C023B002F9B2}" type="sibTrans" cxnId="{C8014E02-9C09-4442-80D0-7D6626CD4324}">
      <dgm:prSet/>
      <dgm:spPr/>
      <dgm:t>
        <a:bodyPr/>
        <a:lstStyle/>
        <a:p>
          <a:endParaRPr lang="en-US"/>
        </a:p>
      </dgm:t>
    </dgm:pt>
    <dgm:pt modelId="{284BF0D4-6850-4B86-8DD1-B8516FC5B8ED}">
      <dgm:prSet phldrT="[Text]"/>
      <dgm:spPr/>
      <dgm:t>
        <a:bodyPr/>
        <a:lstStyle/>
        <a:p>
          <a:r>
            <a:rPr lang="en-US" dirty="0" smtClean="0"/>
            <a:t>Approved Securities</a:t>
          </a:r>
          <a:endParaRPr lang="en-US" dirty="0"/>
        </a:p>
      </dgm:t>
    </dgm:pt>
    <dgm:pt modelId="{A09D022B-2990-478D-ABA4-38A167FD2F20}" type="parTrans" cxnId="{599E1FEE-B9DB-4296-8CBA-7EF78D7482B3}">
      <dgm:prSet/>
      <dgm:spPr/>
      <dgm:t>
        <a:bodyPr/>
        <a:lstStyle/>
        <a:p>
          <a:endParaRPr lang="en-US"/>
        </a:p>
      </dgm:t>
    </dgm:pt>
    <dgm:pt modelId="{0C1D5365-6275-45CE-BA2A-D67AA5E7EA37}" type="sibTrans" cxnId="{599E1FEE-B9DB-4296-8CBA-7EF78D7482B3}">
      <dgm:prSet/>
      <dgm:spPr/>
      <dgm:t>
        <a:bodyPr/>
        <a:lstStyle/>
        <a:p>
          <a:endParaRPr lang="en-US"/>
        </a:p>
      </dgm:t>
    </dgm:pt>
    <dgm:pt modelId="{ED60E6CF-5FCA-45B0-9D98-165A4B50D532}">
      <dgm:prSet phldrT="[Text]"/>
      <dgm:spPr/>
      <dgm:t>
        <a:bodyPr/>
        <a:lstStyle/>
        <a:p>
          <a:r>
            <a:rPr lang="en-US" dirty="0" smtClean="0"/>
            <a:t>70%</a:t>
          </a:r>
          <a:endParaRPr lang="en-US" dirty="0"/>
        </a:p>
      </dgm:t>
    </dgm:pt>
    <dgm:pt modelId="{1128F0BC-62BB-4D27-84CD-18B51E544C6A}" type="parTrans" cxnId="{3A6DDA9E-88F8-4EB1-B143-4DD637DD981B}">
      <dgm:prSet/>
      <dgm:spPr/>
      <dgm:t>
        <a:bodyPr/>
        <a:lstStyle/>
        <a:p>
          <a:endParaRPr lang="en-US"/>
        </a:p>
      </dgm:t>
    </dgm:pt>
    <dgm:pt modelId="{592778FA-049E-4595-82B5-3589786DAA44}" type="sibTrans" cxnId="{3A6DDA9E-88F8-4EB1-B143-4DD637DD981B}">
      <dgm:prSet/>
      <dgm:spPr/>
      <dgm:t>
        <a:bodyPr/>
        <a:lstStyle/>
        <a:p>
          <a:endParaRPr lang="en-US"/>
        </a:p>
      </dgm:t>
    </dgm:pt>
    <dgm:pt modelId="{D135E29D-A189-415B-A7C7-AE4E634427F8}">
      <dgm:prSet phldrT="[Text]"/>
      <dgm:spPr/>
      <dgm:t>
        <a:bodyPr/>
        <a:lstStyle/>
        <a:p>
          <a:endParaRPr lang="en-US" dirty="0"/>
        </a:p>
      </dgm:t>
    </dgm:pt>
    <dgm:pt modelId="{9C439D65-2FC1-4A68-A89B-972BFB35E0EB}" type="parTrans" cxnId="{68676D83-7F8E-421A-BB47-ADC4F43E074D}">
      <dgm:prSet/>
      <dgm:spPr/>
      <dgm:t>
        <a:bodyPr/>
        <a:lstStyle/>
        <a:p>
          <a:endParaRPr lang="en-US"/>
        </a:p>
      </dgm:t>
    </dgm:pt>
    <dgm:pt modelId="{FFB090E9-8CB3-4AAF-9929-F91E1F0E626F}" type="sibTrans" cxnId="{68676D83-7F8E-421A-BB47-ADC4F43E074D}">
      <dgm:prSet/>
      <dgm:spPr/>
      <dgm:t>
        <a:bodyPr/>
        <a:lstStyle/>
        <a:p>
          <a:endParaRPr lang="en-US"/>
        </a:p>
      </dgm:t>
    </dgm:pt>
    <dgm:pt modelId="{16F8BB5E-27E8-4EB0-A296-17DBBF8B183F}">
      <dgm:prSet phldrT="[Text]"/>
      <dgm:spPr/>
      <dgm:t>
        <a:bodyPr/>
        <a:lstStyle/>
        <a:p>
          <a:endParaRPr lang="en-US" dirty="0"/>
        </a:p>
      </dgm:t>
    </dgm:pt>
    <dgm:pt modelId="{84A1118E-3856-4E20-9BA2-B4DD78818974}" type="parTrans" cxnId="{7EA32164-A030-4217-8D47-48814ACA5CDA}">
      <dgm:prSet/>
      <dgm:spPr/>
      <dgm:t>
        <a:bodyPr/>
        <a:lstStyle/>
        <a:p>
          <a:endParaRPr lang="en-US"/>
        </a:p>
      </dgm:t>
    </dgm:pt>
    <dgm:pt modelId="{6C28FAB6-4D35-480E-85E6-B580E3F1CA83}" type="sibTrans" cxnId="{7EA32164-A030-4217-8D47-48814ACA5CDA}">
      <dgm:prSet/>
      <dgm:spPr/>
      <dgm:t>
        <a:bodyPr/>
        <a:lstStyle/>
        <a:p>
          <a:endParaRPr lang="en-US"/>
        </a:p>
      </dgm:t>
    </dgm:pt>
    <dgm:pt modelId="{5F0C54F4-E8B3-4A0A-845C-F57834FA0427}">
      <dgm:prSet phldrT="[Text]"/>
      <dgm:spPr/>
      <dgm:t>
        <a:bodyPr/>
        <a:lstStyle/>
        <a:p>
          <a:endParaRPr lang="en-US" strike="sngStrike" dirty="0"/>
        </a:p>
      </dgm:t>
    </dgm:pt>
    <dgm:pt modelId="{F7285652-A014-4094-9B17-E705D354016F}" type="parTrans" cxnId="{8709E9F1-192C-46CB-B622-1DC545FD56CD}">
      <dgm:prSet/>
      <dgm:spPr/>
      <dgm:t>
        <a:bodyPr/>
        <a:lstStyle/>
        <a:p>
          <a:endParaRPr lang="en-US"/>
        </a:p>
      </dgm:t>
    </dgm:pt>
    <dgm:pt modelId="{A97B6145-6E34-4291-B9F0-86A5CEF0853B}" type="sibTrans" cxnId="{8709E9F1-192C-46CB-B622-1DC545FD56CD}">
      <dgm:prSet/>
      <dgm:spPr/>
      <dgm:t>
        <a:bodyPr/>
        <a:lstStyle/>
        <a:p>
          <a:endParaRPr lang="en-US"/>
        </a:p>
      </dgm:t>
    </dgm:pt>
    <dgm:pt modelId="{EBE83712-249D-4F7B-8D3E-E321E9F2B550}" type="pres">
      <dgm:prSet presAssocID="{D7CA8686-3D51-4DB8-92B5-595CEC713A5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EF3C9D1-59EB-4EAE-8C6B-5A0D83021D4E}" type="pres">
      <dgm:prSet presAssocID="{AE14E07D-F029-4B95-82C0-7557B387B769}" presName="horFlow" presStyleCnt="0"/>
      <dgm:spPr/>
    </dgm:pt>
    <dgm:pt modelId="{82198C52-625B-4814-85FF-B83361FA5B87}" type="pres">
      <dgm:prSet presAssocID="{AE14E07D-F029-4B95-82C0-7557B387B769}" presName="bigChev" presStyleLbl="node1" presStyleIdx="0" presStyleCnt="5"/>
      <dgm:spPr/>
      <dgm:t>
        <a:bodyPr/>
        <a:lstStyle/>
        <a:p>
          <a:endParaRPr lang="en-US"/>
        </a:p>
      </dgm:t>
    </dgm:pt>
    <dgm:pt modelId="{4C470B40-9F12-45A8-A705-9D00FC9614A8}" type="pres">
      <dgm:prSet presAssocID="{1B077933-2FB4-4301-B828-CB50258DB1D1}" presName="parTrans" presStyleCnt="0"/>
      <dgm:spPr/>
    </dgm:pt>
    <dgm:pt modelId="{9D53C747-A31C-4F9B-AC9E-ED5941BA1504}" type="pres">
      <dgm:prSet presAssocID="{24A8E620-45D1-46E4-8CC1-6D794B7F225A}" presName="node" presStyleLbl="alignAccFollow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2AF4D-979C-4233-AF60-6070252A5599}" type="pres">
      <dgm:prSet presAssocID="{DBD7640B-AF6A-4A9E-94D1-1CCC37C32E90}" presName="sibTrans" presStyleCnt="0"/>
      <dgm:spPr/>
    </dgm:pt>
    <dgm:pt modelId="{96FE51A4-1F64-44D1-AD1B-E4136F77B901}" type="pres">
      <dgm:prSet presAssocID="{8C555C52-EB6E-45CD-8A52-0597F42A1E11}" presName="node" presStyleLbl="alignAccFollow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979823-4D2F-4C6F-9537-1CCA543D0E78}" type="pres">
      <dgm:prSet presAssocID="{AE14E07D-F029-4B95-82C0-7557B387B769}" presName="vSp" presStyleCnt="0"/>
      <dgm:spPr/>
    </dgm:pt>
    <dgm:pt modelId="{426A4D6E-0980-4F58-B8AE-B6D26C9C347F}" type="pres">
      <dgm:prSet presAssocID="{B8D99D33-AF5A-45B5-B326-EE036CBBA97B}" presName="horFlow" presStyleCnt="0"/>
      <dgm:spPr/>
    </dgm:pt>
    <dgm:pt modelId="{9A022ACE-C592-406D-A9DE-904B32F83C60}" type="pres">
      <dgm:prSet presAssocID="{B8D99D33-AF5A-45B5-B326-EE036CBBA97B}" presName="bigChev" presStyleLbl="node1" presStyleIdx="1" presStyleCnt="5"/>
      <dgm:spPr/>
      <dgm:t>
        <a:bodyPr/>
        <a:lstStyle/>
        <a:p>
          <a:endParaRPr lang="en-US"/>
        </a:p>
      </dgm:t>
    </dgm:pt>
    <dgm:pt modelId="{9445F515-965C-4F5B-804E-5006A7FCF9C0}" type="pres">
      <dgm:prSet presAssocID="{F00D407B-6AD9-4552-9404-DFC2EC24916A}" presName="parTrans" presStyleCnt="0"/>
      <dgm:spPr/>
    </dgm:pt>
    <dgm:pt modelId="{C9BC9F67-686A-49FA-AAA7-763B55C09ACA}" type="pres">
      <dgm:prSet presAssocID="{52CF06C2-CEBF-4991-A66C-3F1E4DAAF9E3}" presName="node" presStyleLbl="alignAccFollow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A6140-640B-46F3-8EF1-BDB91EE2275A}" type="pres">
      <dgm:prSet presAssocID="{91B75703-AD10-40F1-BF50-1C70983FFA0B}" presName="sibTrans" presStyleCnt="0"/>
      <dgm:spPr/>
    </dgm:pt>
    <dgm:pt modelId="{314C080A-5470-4AF9-9CCA-B23C160998EE}" type="pres">
      <dgm:prSet presAssocID="{5F0C54F4-E8B3-4A0A-845C-F57834FA0427}" presName="node" presStyleLbl="alignAccFollow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1E69C-3F7B-4ABD-9D08-6E22A0566814}" type="pres">
      <dgm:prSet presAssocID="{B8D99D33-AF5A-45B5-B326-EE036CBBA97B}" presName="vSp" presStyleCnt="0"/>
      <dgm:spPr/>
    </dgm:pt>
    <dgm:pt modelId="{3A3075F5-291E-4AE9-B6DD-85F3E4C12FB6}" type="pres">
      <dgm:prSet presAssocID="{1572A630-2B9B-427A-9F09-427E7634BFD0}" presName="horFlow" presStyleCnt="0"/>
      <dgm:spPr/>
    </dgm:pt>
    <dgm:pt modelId="{319A1E18-E897-4C92-BC82-DA07F431EF87}" type="pres">
      <dgm:prSet presAssocID="{1572A630-2B9B-427A-9F09-427E7634BFD0}" presName="bigChev" presStyleLbl="node1" presStyleIdx="2" presStyleCnt="5"/>
      <dgm:spPr/>
      <dgm:t>
        <a:bodyPr/>
        <a:lstStyle/>
        <a:p>
          <a:endParaRPr lang="en-US"/>
        </a:p>
      </dgm:t>
    </dgm:pt>
    <dgm:pt modelId="{29C93E39-6FC7-4384-8603-28AF1075230C}" type="pres">
      <dgm:prSet presAssocID="{615117FD-8F0B-4DC8-9E3F-D747BE065E8E}" presName="parTrans" presStyleCnt="0"/>
      <dgm:spPr/>
    </dgm:pt>
    <dgm:pt modelId="{DA7CE684-1E17-4E8F-8BB4-3A0480555BC0}" type="pres">
      <dgm:prSet presAssocID="{51323477-55B2-45B4-9199-837C34875DFE}" presName="node" presStyleLbl="alignAccFollow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035884-FAFA-4D43-8C89-EB910E7D4152}" type="pres">
      <dgm:prSet presAssocID="{A86C3122-BA4B-4781-AC97-C023B002F9B2}" presName="sibTrans" presStyleCnt="0"/>
      <dgm:spPr/>
    </dgm:pt>
    <dgm:pt modelId="{1136067A-EA80-46DA-908E-E7E1D2DDA69D}" type="pres">
      <dgm:prSet presAssocID="{1FA24D24-5902-4D28-B83A-AFEF0506153B}" presName="node" presStyleLbl="alignAccFollow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655831-AAFA-4F00-A38A-75A1AA48BED0}" type="pres">
      <dgm:prSet presAssocID="{1572A630-2B9B-427A-9F09-427E7634BFD0}" presName="vSp" presStyleCnt="0"/>
      <dgm:spPr/>
    </dgm:pt>
    <dgm:pt modelId="{6DE880B1-3511-49C9-8BA5-0BE8E3DD47D6}" type="pres">
      <dgm:prSet presAssocID="{DE5203C5-C3F7-436F-A01E-0C64A763124B}" presName="horFlow" presStyleCnt="0"/>
      <dgm:spPr/>
    </dgm:pt>
    <dgm:pt modelId="{0720595F-CFFB-436B-B0DB-84C0B915545E}" type="pres">
      <dgm:prSet presAssocID="{DE5203C5-C3F7-436F-A01E-0C64A763124B}" presName="bigChev" presStyleLbl="node1" presStyleIdx="3" presStyleCnt="5"/>
      <dgm:spPr/>
      <dgm:t>
        <a:bodyPr/>
        <a:lstStyle/>
        <a:p>
          <a:endParaRPr lang="en-US"/>
        </a:p>
      </dgm:t>
    </dgm:pt>
    <dgm:pt modelId="{2797CC67-3A56-41A5-A59D-E1CEAF928AB0}" type="pres">
      <dgm:prSet presAssocID="{68234BF2-A0E2-4777-B044-10564F583198}" presName="parTrans" presStyleCnt="0"/>
      <dgm:spPr/>
    </dgm:pt>
    <dgm:pt modelId="{0E50DD69-B78D-40D6-A86C-073A64A34F02}" type="pres">
      <dgm:prSet presAssocID="{CB3D79E7-7BAE-4194-B5A4-8FAA0C8D0BD5}" presName="node" presStyleLbl="alignAccFollow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10D77-F7D3-465F-9E7E-EE51AA404B95}" type="pres">
      <dgm:prSet presAssocID="{99475988-DE08-42F7-82FE-03A54D2149B7}" presName="sibTrans" presStyleCnt="0"/>
      <dgm:spPr/>
    </dgm:pt>
    <dgm:pt modelId="{EC9913B7-FDB7-437D-8FCA-1A8F1586B22F}" type="pres">
      <dgm:prSet presAssocID="{16F8BB5E-27E8-4EB0-A296-17DBBF8B183F}" presName="node" presStyleLbl="alignAccFollow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E5BFA-32CA-4967-9FB7-60DB00C8B3C7}" type="pres">
      <dgm:prSet presAssocID="{DE5203C5-C3F7-436F-A01E-0C64A763124B}" presName="vSp" presStyleCnt="0"/>
      <dgm:spPr/>
    </dgm:pt>
    <dgm:pt modelId="{CDA0C755-2C4A-4C49-97A9-870F122D4735}" type="pres">
      <dgm:prSet presAssocID="{284BF0D4-6850-4B86-8DD1-B8516FC5B8ED}" presName="horFlow" presStyleCnt="0"/>
      <dgm:spPr/>
    </dgm:pt>
    <dgm:pt modelId="{D3842293-8BD3-40DA-82DF-5190529B56B3}" type="pres">
      <dgm:prSet presAssocID="{284BF0D4-6850-4B86-8DD1-B8516FC5B8ED}" presName="bigChev" presStyleLbl="node1" presStyleIdx="4" presStyleCnt="5"/>
      <dgm:spPr/>
      <dgm:t>
        <a:bodyPr/>
        <a:lstStyle/>
        <a:p>
          <a:endParaRPr lang="en-US"/>
        </a:p>
      </dgm:t>
    </dgm:pt>
    <dgm:pt modelId="{508CA9FE-8956-4E2E-A696-44C0EF8322C3}" type="pres">
      <dgm:prSet presAssocID="{9C439D65-2FC1-4A68-A89B-972BFB35E0EB}" presName="parTrans" presStyleCnt="0"/>
      <dgm:spPr/>
    </dgm:pt>
    <dgm:pt modelId="{C5A02D39-76DF-4237-97E2-2A1635B32734}" type="pres">
      <dgm:prSet presAssocID="{D135E29D-A189-415B-A7C7-AE4E634427F8}" presName="node" presStyleLbl="alignAccFollow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D95A7-8057-49A2-89FF-2883603142A6}" type="pres">
      <dgm:prSet presAssocID="{FFB090E9-8CB3-4AAF-9929-F91E1F0E626F}" presName="sibTrans" presStyleCnt="0"/>
      <dgm:spPr/>
    </dgm:pt>
    <dgm:pt modelId="{1E32EFAF-10AF-46F2-B0BD-0D9E6C3D866E}" type="pres">
      <dgm:prSet presAssocID="{ED60E6CF-5FCA-45B0-9D98-165A4B50D532}" presName="node" presStyleLbl="alignAccFollow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7D72BC-B2EB-4CBE-9A5E-EB4B15F7B696}" srcId="{1572A630-2B9B-427A-9F09-427E7634BFD0}" destId="{1FA24D24-5902-4D28-B83A-AFEF0506153B}" srcOrd="1" destOrd="0" parTransId="{E3FB68AB-2BA0-4A58-9CAB-28F50B12A3A7}" sibTransId="{D52B5C8C-321C-4295-8130-4609FD9F0C06}"/>
    <dgm:cxn modelId="{E4602C08-89EF-42C5-A056-093F3CD07911}" type="presOf" srcId="{284BF0D4-6850-4B86-8DD1-B8516FC5B8ED}" destId="{D3842293-8BD3-40DA-82DF-5190529B56B3}" srcOrd="0" destOrd="0" presId="urn:microsoft.com/office/officeart/2005/8/layout/lProcess3"/>
    <dgm:cxn modelId="{D4A03E71-BFA9-43BA-9E14-328CBE2B893A}" type="presOf" srcId="{24A8E620-45D1-46E4-8CC1-6D794B7F225A}" destId="{9D53C747-A31C-4F9B-AC9E-ED5941BA1504}" srcOrd="0" destOrd="0" presId="urn:microsoft.com/office/officeart/2005/8/layout/lProcess3"/>
    <dgm:cxn modelId="{921932FA-D224-43FC-9E1A-A4CFEF8F9690}" type="presOf" srcId="{B8D99D33-AF5A-45B5-B326-EE036CBBA97B}" destId="{9A022ACE-C592-406D-A9DE-904B32F83C60}" srcOrd="0" destOrd="0" presId="urn:microsoft.com/office/officeart/2005/8/layout/lProcess3"/>
    <dgm:cxn modelId="{F773E582-F1B6-41AD-80F4-85D51307F2EB}" type="presOf" srcId="{16F8BB5E-27E8-4EB0-A296-17DBBF8B183F}" destId="{EC9913B7-FDB7-437D-8FCA-1A8F1586B22F}" srcOrd="0" destOrd="0" presId="urn:microsoft.com/office/officeart/2005/8/layout/lProcess3"/>
    <dgm:cxn modelId="{8709E9F1-192C-46CB-B622-1DC545FD56CD}" srcId="{B8D99D33-AF5A-45B5-B326-EE036CBBA97B}" destId="{5F0C54F4-E8B3-4A0A-845C-F57834FA0427}" srcOrd="1" destOrd="0" parTransId="{F7285652-A014-4094-9B17-E705D354016F}" sibTransId="{A97B6145-6E34-4291-B9F0-86A5CEF0853B}"/>
    <dgm:cxn modelId="{68676D83-7F8E-421A-BB47-ADC4F43E074D}" srcId="{284BF0D4-6850-4B86-8DD1-B8516FC5B8ED}" destId="{D135E29D-A189-415B-A7C7-AE4E634427F8}" srcOrd="0" destOrd="0" parTransId="{9C439D65-2FC1-4A68-A89B-972BFB35E0EB}" sibTransId="{FFB090E9-8CB3-4AAF-9929-F91E1F0E626F}"/>
    <dgm:cxn modelId="{7EA32164-A030-4217-8D47-48814ACA5CDA}" srcId="{DE5203C5-C3F7-436F-A01E-0C64A763124B}" destId="{16F8BB5E-27E8-4EB0-A296-17DBBF8B183F}" srcOrd="1" destOrd="0" parTransId="{84A1118E-3856-4E20-9BA2-B4DD78818974}" sibTransId="{6C28FAB6-4D35-480E-85E6-B580E3F1CA83}"/>
    <dgm:cxn modelId="{5859B470-6C94-45FB-8E55-37A9BE4BA261}" type="presOf" srcId="{CB3D79E7-7BAE-4194-B5A4-8FAA0C8D0BD5}" destId="{0E50DD69-B78D-40D6-A86C-073A64A34F02}" srcOrd="0" destOrd="0" presId="urn:microsoft.com/office/officeart/2005/8/layout/lProcess3"/>
    <dgm:cxn modelId="{3A6DDA9E-88F8-4EB1-B143-4DD637DD981B}" srcId="{284BF0D4-6850-4B86-8DD1-B8516FC5B8ED}" destId="{ED60E6CF-5FCA-45B0-9D98-165A4B50D532}" srcOrd="1" destOrd="0" parTransId="{1128F0BC-62BB-4D27-84CD-18B51E544C6A}" sibTransId="{592778FA-049E-4595-82B5-3589786DAA44}"/>
    <dgm:cxn modelId="{50A7C56D-5569-4C49-A70E-672310BF97E7}" srcId="{B8D99D33-AF5A-45B5-B326-EE036CBBA97B}" destId="{52CF06C2-CEBF-4991-A66C-3F1E4DAAF9E3}" srcOrd="0" destOrd="0" parTransId="{F00D407B-6AD9-4552-9404-DFC2EC24916A}" sibTransId="{91B75703-AD10-40F1-BF50-1C70983FFA0B}"/>
    <dgm:cxn modelId="{E9B305ED-E430-4586-BF09-CF4ECAF458DA}" type="presOf" srcId="{AE14E07D-F029-4B95-82C0-7557B387B769}" destId="{82198C52-625B-4814-85FF-B83361FA5B87}" srcOrd="0" destOrd="0" presId="urn:microsoft.com/office/officeart/2005/8/layout/lProcess3"/>
    <dgm:cxn modelId="{61D417E2-8324-4294-B38A-91E0DD662FC8}" srcId="{D7CA8686-3D51-4DB8-92B5-595CEC713A5C}" destId="{AE14E07D-F029-4B95-82C0-7557B387B769}" srcOrd="0" destOrd="0" parTransId="{CF3290F9-BB38-4757-A94F-1B575AF45238}" sibTransId="{7B0CC41A-6679-4971-9BA0-F4E23EDD8F79}"/>
    <dgm:cxn modelId="{36DE9CEE-561C-4E43-8765-531B7A4DFDA2}" type="presOf" srcId="{52CF06C2-CEBF-4991-A66C-3F1E4DAAF9E3}" destId="{C9BC9F67-686A-49FA-AAA7-763B55C09ACA}" srcOrd="0" destOrd="0" presId="urn:microsoft.com/office/officeart/2005/8/layout/lProcess3"/>
    <dgm:cxn modelId="{6630A04D-2FBE-40E4-84CC-83C436F2742A}" type="presOf" srcId="{5F0C54F4-E8B3-4A0A-845C-F57834FA0427}" destId="{314C080A-5470-4AF9-9CCA-B23C160998EE}" srcOrd="0" destOrd="0" presId="urn:microsoft.com/office/officeart/2005/8/layout/lProcess3"/>
    <dgm:cxn modelId="{599E1FEE-B9DB-4296-8CBA-7EF78D7482B3}" srcId="{D7CA8686-3D51-4DB8-92B5-595CEC713A5C}" destId="{284BF0D4-6850-4B86-8DD1-B8516FC5B8ED}" srcOrd="4" destOrd="0" parTransId="{A09D022B-2990-478D-ABA4-38A167FD2F20}" sibTransId="{0C1D5365-6275-45CE-BA2A-D67AA5E7EA37}"/>
    <dgm:cxn modelId="{44BD22A9-D55C-4A29-86F6-718182FB327A}" srcId="{AE14E07D-F029-4B95-82C0-7557B387B769}" destId="{24A8E620-45D1-46E4-8CC1-6D794B7F225A}" srcOrd="0" destOrd="0" parTransId="{1B077933-2FB4-4301-B828-CB50258DB1D1}" sibTransId="{DBD7640B-AF6A-4A9E-94D1-1CCC37C32E90}"/>
    <dgm:cxn modelId="{437075E3-132B-478F-B32E-25B604D28870}" srcId="{D7CA8686-3D51-4DB8-92B5-595CEC713A5C}" destId="{1572A630-2B9B-427A-9F09-427E7634BFD0}" srcOrd="2" destOrd="0" parTransId="{632D92BD-D2CE-44FF-9578-5644C9F35DB9}" sibTransId="{17ECC78A-3806-418F-904A-58E759145041}"/>
    <dgm:cxn modelId="{E22A99AF-59C8-4B63-846A-2058B28EE71D}" type="presOf" srcId="{ED60E6CF-5FCA-45B0-9D98-165A4B50D532}" destId="{1E32EFAF-10AF-46F2-B0BD-0D9E6C3D866E}" srcOrd="0" destOrd="0" presId="urn:microsoft.com/office/officeart/2005/8/layout/lProcess3"/>
    <dgm:cxn modelId="{44827EE3-7BD9-44C9-A7BB-A3A9383A8806}" type="presOf" srcId="{1FA24D24-5902-4D28-B83A-AFEF0506153B}" destId="{1136067A-EA80-46DA-908E-E7E1D2DDA69D}" srcOrd="0" destOrd="0" presId="urn:microsoft.com/office/officeart/2005/8/layout/lProcess3"/>
    <dgm:cxn modelId="{E6D0971F-3331-4963-A4C1-689663A1DBCD}" srcId="{DE5203C5-C3F7-436F-A01E-0C64A763124B}" destId="{CB3D79E7-7BAE-4194-B5A4-8FAA0C8D0BD5}" srcOrd="0" destOrd="0" parTransId="{68234BF2-A0E2-4777-B044-10564F583198}" sibTransId="{99475988-DE08-42F7-82FE-03A54D2149B7}"/>
    <dgm:cxn modelId="{80AA32B4-4228-4798-9C6B-BF02EDA0343C}" type="presOf" srcId="{D7CA8686-3D51-4DB8-92B5-595CEC713A5C}" destId="{EBE83712-249D-4F7B-8D3E-E321E9F2B550}" srcOrd="0" destOrd="0" presId="urn:microsoft.com/office/officeart/2005/8/layout/lProcess3"/>
    <dgm:cxn modelId="{8DC9AFD4-FA4A-4D49-A9F7-C2C74A8844FD}" srcId="{D7CA8686-3D51-4DB8-92B5-595CEC713A5C}" destId="{DE5203C5-C3F7-436F-A01E-0C64A763124B}" srcOrd="3" destOrd="0" parTransId="{CFA5FF99-6347-4DCA-B2C4-C7F983FD6BFB}" sibTransId="{DA0DED55-2B21-48B6-A846-229DAFF40147}"/>
    <dgm:cxn modelId="{94406920-BA3D-41C6-9217-CE17E4742E50}" type="presOf" srcId="{51323477-55B2-45B4-9199-837C34875DFE}" destId="{DA7CE684-1E17-4E8F-8BB4-3A0480555BC0}" srcOrd="0" destOrd="0" presId="urn:microsoft.com/office/officeart/2005/8/layout/lProcess3"/>
    <dgm:cxn modelId="{C8014E02-9C09-4442-80D0-7D6626CD4324}" srcId="{1572A630-2B9B-427A-9F09-427E7634BFD0}" destId="{51323477-55B2-45B4-9199-837C34875DFE}" srcOrd="0" destOrd="0" parTransId="{615117FD-8F0B-4DC8-9E3F-D747BE065E8E}" sibTransId="{A86C3122-BA4B-4781-AC97-C023B002F9B2}"/>
    <dgm:cxn modelId="{E783749E-9AA9-43E6-A8BF-B8C9DFB5D740}" srcId="{D7CA8686-3D51-4DB8-92B5-595CEC713A5C}" destId="{B8D99D33-AF5A-45B5-B326-EE036CBBA97B}" srcOrd="1" destOrd="0" parTransId="{D184D8C3-CB88-479D-A853-A3CBC332B952}" sibTransId="{DBE07147-86B1-449E-BFE5-382F6183F471}"/>
    <dgm:cxn modelId="{822781C4-3EE4-49DF-AF9D-038FBE6805DC}" type="presOf" srcId="{1572A630-2B9B-427A-9F09-427E7634BFD0}" destId="{319A1E18-E897-4C92-BC82-DA07F431EF87}" srcOrd="0" destOrd="0" presId="urn:microsoft.com/office/officeart/2005/8/layout/lProcess3"/>
    <dgm:cxn modelId="{64994C36-9477-46A7-BF67-05EAC48A4BF3}" type="presOf" srcId="{DE5203C5-C3F7-436F-A01E-0C64A763124B}" destId="{0720595F-CFFB-436B-B0DB-84C0B915545E}" srcOrd="0" destOrd="0" presId="urn:microsoft.com/office/officeart/2005/8/layout/lProcess3"/>
    <dgm:cxn modelId="{CFD7536B-BAA0-49F6-92E6-2AE5147B6F04}" type="presOf" srcId="{8C555C52-EB6E-45CD-8A52-0597F42A1E11}" destId="{96FE51A4-1F64-44D1-AD1B-E4136F77B901}" srcOrd="0" destOrd="0" presId="urn:microsoft.com/office/officeart/2005/8/layout/lProcess3"/>
    <dgm:cxn modelId="{E18EA557-EFF9-4658-A496-275733C9A25E}" srcId="{AE14E07D-F029-4B95-82C0-7557B387B769}" destId="{8C555C52-EB6E-45CD-8A52-0597F42A1E11}" srcOrd="1" destOrd="0" parTransId="{94099B0D-4D73-46D0-AFDD-B5FAAD47C34A}" sibTransId="{77B62B90-0DDA-4577-B798-33449DD251A5}"/>
    <dgm:cxn modelId="{6B518D7D-FA38-4CA1-A92A-061283D119DE}" type="presOf" srcId="{D135E29D-A189-415B-A7C7-AE4E634427F8}" destId="{C5A02D39-76DF-4237-97E2-2A1635B32734}" srcOrd="0" destOrd="0" presId="urn:microsoft.com/office/officeart/2005/8/layout/lProcess3"/>
    <dgm:cxn modelId="{13A26542-90B3-4F49-866D-995F51096C0E}" type="presParOf" srcId="{EBE83712-249D-4F7B-8D3E-E321E9F2B550}" destId="{BEF3C9D1-59EB-4EAE-8C6B-5A0D83021D4E}" srcOrd="0" destOrd="0" presId="urn:microsoft.com/office/officeart/2005/8/layout/lProcess3"/>
    <dgm:cxn modelId="{AA5ACDA6-0F96-4EC3-831E-8287353D044F}" type="presParOf" srcId="{BEF3C9D1-59EB-4EAE-8C6B-5A0D83021D4E}" destId="{82198C52-625B-4814-85FF-B83361FA5B87}" srcOrd="0" destOrd="0" presId="urn:microsoft.com/office/officeart/2005/8/layout/lProcess3"/>
    <dgm:cxn modelId="{9F59C161-D3C8-4C76-81C2-7C13B9AD86A9}" type="presParOf" srcId="{BEF3C9D1-59EB-4EAE-8C6B-5A0D83021D4E}" destId="{4C470B40-9F12-45A8-A705-9D00FC9614A8}" srcOrd="1" destOrd="0" presId="urn:microsoft.com/office/officeart/2005/8/layout/lProcess3"/>
    <dgm:cxn modelId="{28A33D42-2A80-469B-A403-CB9D2AB6B75D}" type="presParOf" srcId="{BEF3C9D1-59EB-4EAE-8C6B-5A0D83021D4E}" destId="{9D53C747-A31C-4F9B-AC9E-ED5941BA1504}" srcOrd="2" destOrd="0" presId="urn:microsoft.com/office/officeart/2005/8/layout/lProcess3"/>
    <dgm:cxn modelId="{5B08F9AD-951A-49DD-8836-83BEB05B74CB}" type="presParOf" srcId="{BEF3C9D1-59EB-4EAE-8C6B-5A0D83021D4E}" destId="{C1A2AF4D-979C-4233-AF60-6070252A5599}" srcOrd="3" destOrd="0" presId="urn:microsoft.com/office/officeart/2005/8/layout/lProcess3"/>
    <dgm:cxn modelId="{CF9459D1-A9C2-42D3-B49A-6DC45717D2AF}" type="presParOf" srcId="{BEF3C9D1-59EB-4EAE-8C6B-5A0D83021D4E}" destId="{96FE51A4-1F64-44D1-AD1B-E4136F77B901}" srcOrd="4" destOrd="0" presId="urn:microsoft.com/office/officeart/2005/8/layout/lProcess3"/>
    <dgm:cxn modelId="{685BC3CF-C63A-44A5-A752-DB87AFD094AD}" type="presParOf" srcId="{EBE83712-249D-4F7B-8D3E-E321E9F2B550}" destId="{08979823-4D2F-4C6F-9537-1CCA543D0E78}" srcOrd="1" destOrd="0" presId="urn:microsoft.com/office/officeart/2005/8/layout/lProcess3"/>
    <dgm:cxn modelId="{733CFDD2-6047-4C60-BBA2-D6E1B1835D05}" type="presParOf" srcId="{EBE83712-249D-4F7B-8D3E-E321E9F2B550}" destId="{426A4D6E-0980-4F58-B8AE-B6D26C9C347F}" srcOrd="2" destOrd="0" presId="urn:microsoft.com/office/officeart/2005/8/layout/lProcess3"/>
    <dgm:cxn modelId="{4D661D17-3B34-4CBE-B58A-EC5CF6BD21DE}" type="presParOf" srcId="{426A4D6E-0980-4F58-B8AE-B6D26C9C347F}" destId="{9A022ACE-C592-406D-A9DE-904B32F83C60}" srcOrd="0" destOrd="0" presId="urn:microsoft.com/office/officeart/2005/8/layout/lProcess3"/>
    <dgm:cxn modelId="{CB56FB5A-2C77-42A5-9DC6-B178302C68C1}" type="presParOf" srcId="{426A4D6E-0980-4F58-B8AE-B6D26C9C347F}" destId="{9445F515-965C-4F5B-804E-5006A7FCF9C0}" srcOrd="1" destOrd="0" presId="urn:microsoft.com/office/officeart/2005/8/layout/lProcess3"/>
    <dgm:cxn modelId="{A813E791-BF50-4925-9472-4B7696CEAFFD}" type="presParOf" srcId="{426A4D6E-0980-4F58-B8AE-B6D26C9C347F}" destId="{C9BC9F67-686A-49FA-AAA7-763B55C09ACA}" srcOrd="2" destOrd="0" presId="urn:microsoft.com/office/officeart/2005/8/layout/lProcess3"/>
    <dgm:cxn modelId="{EF8C0AF7-19CF-4C66-BB75-8D1CAAFDADDA}" type="presParOf" srcId="{426A4D6E-0980-4F58-B8AE-B6D26C9C347F}" destId="{E1EA6140-640B-46F3-8EF1-BDB91EE2275A}" srcOrd="3" destOrd="0" presId="urn:microsoft.com/office/officeart/2005/8/layout/lProcess3"/>
    <dgm:cxn modelId="{CD7D00E9-C8FB-4355-8706-AC00412B3CA8}" type="presParOf" srcId="{426A4D6E-0980-4F58-B8AE-B6D26C9C347F}" destId="{314C080A-5470-4AF9-9CCA-B23C160998EE}" srcOrd="4" destOrd="0" presId="urn:microsoft.com/office/officeart/2005/8/layout/lProcess3"/>
    <dgm:cxn modelId="{27967AB5-268C-42F6-9D8B-33EB3BDE9B0F}" type="presParOf" srcId="{EBE83712-249D-4F7B-8D3E-E321E9F2B550}" destId="{CA81E69C-3F7B-4ABD-9D08-6E22A0566814}" srcOrd="3" destOrd="0" presId="urn:microsoft.com/office/officeart/2005/8/layout/lProcess3"/>
    <dgm:cxn modelId="{98461604-3443-4E31-8971-F9ADFBAA8437}" type="presParOf" srcId="{EBE83712-249D-4F7B-8D3E-E321E9F2B550}" destId="{3A3075F5-291E-4AE9-B6DD-85F3E4C12FB6}" srcOrd="4" destOrd="0" presId="urn:microsoft.com/office/officeart/2005/8/layout/lProcess3"/>
    <dgm:cxn modelId="{6D8324CD-81F0-475D-9944-0E8891EE4004}" type="presParOf" srcId="{3A3075F5-291E-4AE9-B6DD-85F3E4C12FB6}" destId="{319A1E18-E897-4C92-BC82-DA07F431EF87}" srcOrd="0" destOrd="0" presId="urn:microsoft.com/office/officeart/2005/8/layout/lProcess3"/>
    <dgm:cxn modelId="{9E1E8B90-16B1-471F-89D4-162055D14EFC}" type="presParOf" srcId="{3A3075F5-291E-4AE9-B6DD-85F3E4C12FB6}" destId="{29C93E39-6FC7-4384-8603-28AF1075230C}" srcOrd="1" destOrd="0" presId="urn:microsoft.com/office/officeart/2005/8/layout/lProcess3"/>
    <dgm:cxn modelId="{B1E20959-A0A3-46BC-A3C7-991CCAD8BB7D}" type="presParOf" srcId="{3A3075F5-291E-4AE9-B6DD-85F3E4C12FB6}" destId="{DA7CE684-1E17-4E8F-8BB4-3A0480555BC0}" srcOrd="2" destOrd="0" presId="urn:microsoft.com/office/officeart/2005/8/layout/lProcess3"/>
    <dgm:cxn modelId="{5625CBC2-0A6A-49C4-AF5A-981E6F5701FE}" type="presParOf" srcId="{3A3075F5-291E-4AE9-B6DD-85F3E4C12FB6}" destId="{5E035884-FAFA-4D43-8C89-EB910E7D4152}" srcOrd="3" destOrd="0" presId="urn:microsoft.com/office/officeart/2005/8/layout/lProcess3"/>
    <dgm:cxn modelId="{E4F900E2-30C4-4869-BB66-526E78173C2F}" type="presParOf" srcId="{3A3075F5-291E-4AE9-B6DD-85F3E4C12FB6}" destId="{1136067A-EA80-46DA-908E-E7E1D2DDA69D}" srcOrd="4" destOrd="0" presId="urn:microsoft.com/office/officeart/2005/8/layout/lProcess3"/>
    <dgm:cxn modelId="{A09E4157-AF67-4533-A575-675DB42E10D9}" type="presParOf" srcId="{EBE83712-249D-4F7B-8D3E-E321E9F2B550}" destId="{FD655831-AAFA-4F00-A38A-75A1AA48BED0}" srcOrd="5" destOrd="0" presId="urn:microsoft.com/office/officeart/2005/8/layout/lProcess3"/>
    <dgm:cxn modelId="{F235FB08-1BAE-4760-ADEF-C10E6952C6A9}" type="presParOf" srcId="{EBE83712-249D-4F7B-8D3E-E321E9F2B550}" destId="{6DE880B1-3511-49C9-8BA5-0BE8E3DD47D6}" srcOrd="6" destOrd="0" presId="urn:microsoft.com/office/officeart/2005/8/layout/lProcess3"/>
    <dgm:cxn modelId="{802FB47D-4B1F-414B-B3F5-CD813BD7EF05}" type="presParOf" srcId="{6DE880B1-3511-49C9-8BA5-0BE8E3DD47D6}" destId="{0720595F-CFFB-436B-B0DB-84C0B915545E}" srcOrd="0" destOrd="0" presId="urn:microsoft.com/office/officeart/2005/8/layout/lProcess3"/>
    <dgm:cxn modelId="{4C80C81B-CEAF-4824-82C9-5B731A6FE047}" type="presParOf" srcId="{6DE880B1-3511-49C9-8BA5-0BE8E3DD47D6}" destId="{2797CC67-3A56-41A5-A59D-E1CEAF928AB0}" srcOrd="1" destOrd="0" presId="urn:microsoft.com/office/officeart/2005/8/layout/lProcess3"/>
    <dgm:cxn modelId="{5CEACD46-86BA-4CD0-BE7F-ED7079B4AB17}" type="presParOf" srcId="{6DE880B1-3511-49C9-8BA5-0BE8E3DD47D6}" destId="{0E50DD69-B78D-40D6-A86C-073A64A34F02}" srcOrd="2" destOrd="0" presId="urn:microsoft.com/office/officeart/2005/8/layout/lProcess3"/>
    <dgm:cxn modelId="{00C6E3FE-4068-45A2-AC31-BA10B42CE8C7}" type="presParOf" srcId="{6DE880B1-3511-49C9-8BA5-0BE8E3DD47D6}" destId="{26510D77-F7D3-465F-9E7E-EE51AA404B95}" srcOrd="3" destOrd="0" presId="urn:microsoft.com/office/officeart/2005/8/layout/lProcess3"/>
    <dgm:cxn modelId="{F582FAE2-E2A5-4A1B-925D-C0B249634D6D}" type="presParOf" srcId="{6DE880B1-3511-49C9-8BA5-0BE8E3DD47D6}" destId="{EC9913B7-FDB7-437D-8FCA-1A8F1586B22F}" srcOrd="4" destOrd="0" presId="urn:microsoft.com/office/officeart/2005/8/layout/lProcess3"/>
    <dgm:cxn modelId="{BBB843BF-E3E2-4AEB-A0B5-5E5574AC20C0}" type="presParOf" srcId="{EBE83712-249D-4F7B-8D3E-E321E9F2B550}" destId="{772E5BFA-32CA-4967-9FB7-60DB00C8B3C7}" srcOrd="7" destOrd="0" presId="urn:microsoft.com/office/officeart/2005/8/layout/lProcess3"/>
    <dgm:cxn modelId="{FC1EBBC7-226D-4F03-B019-CE78584A3EAE}" type="presParOf" srcId="{EBE83712-249D-4F7B-8D3E-E321E9F2B550}" destId="{CDA0C755-2C4A-4C49-97A9-870F122D4735}" srcOrd="8" destOrd="0" presId="urn:microsoft.com/office/officeart/2005/8/layout/lProcess3"/>
    <dgm:cxn modelId="{5E1DB062-2348-438C-B862-0755DD19A6EB}" type="presParOf" srcId="{CDA0C755-2C4A-4C49-97A9-870F122D4735}" destId="{D3842293-8BD3-40DA-82DF-5190529B56B3}" srcOrd="0" destOrd="0" presId="urn:microsoft.com/office/officeart/2005/8/layout/lProcess3"/>
    <dgm:cxn modelId="{3EB94E04-52D4-4449-B210-5DC701FA2F10}" type="presParOf" srcId="{CDA0C755-2C4A-4C49-97A9-870F122D4735}" destId="{508CA9FE-8956-4E2E-A696-44C0EF8322C3}" srcOrd="1" destOrd="0" presId="urn:microsoft.com/office/officeart/2005/8/layout/lProcess3"/>
    <dgm:cxn modelId="{1BCF2028-7D32-46BD-8C4E-9649117477E9}" type="presParOf" srcId="{CDA0C755-2C4A-4C49-97A9-870F122D4735}" destId="{C5A02D39-76DF-4237-97E2-2A1635B32734}" srcOrd="2" destOrd="0" presId="urn:microsoft.com/office/officeart/2005/8/layout/lProcess3"/>
    <dgm:cxn modelId="{E74794A0-74E9-457F-86B4-9899432B2011}" type="presParOf" srcId="{CDA0C755-2C4A-4C49-97A9-870F122D4735}" destId="{235D95A7-8057-49A2-89FF-2883603142A6}" srcOrd="3" destOrd="0" presId="urn:microsoft.com/office/officeart/2005/8/layout/lProcess3"/>
    <dgm:cxn modelId="{C7DD17B4-D6A7-4404-84AC-7838B1840186}" type="presParOf" srcId="{CDA0C755-2C4A-4C49-97A9-870F122D4735}" destId="{1E32EFAF-10AF-46F2-B0BD-0D9E6C3D866E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1591916-148C-4709-86D3-B274839AB07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8B09866-2538-4D61-BA77-0B7182018FD1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Bank</a:t>
          </a:r>
          <a:endParaRPr lang="en-US" dirty="0"/>
        </a:p>
      </dgm:t>
    </dgm:pt>
    <dgm:pt modelId="{8DDD6635-A85B-43AA-8F62-729443538045}" type="parTrans" cxnId="{140EA0E7-AE04-433D-954F-9A900B086F77}">
      <dgm:prSet/>
      <dgm:spPr/>
      <dgm:t>
        <a:bodyPr/>
        <a:lstStyle/>
        <a:p>
          <a:endParaRPr lang="en-US"/>
        </a:p>
      </dgm:t>
    </dgm:pt>
    <dgm:pt modelId="{33642159-16C5-476E-AFF1-D99427824C96}" type="sibTrans" cxnId="{140EA0E7-AE04-433D-954F-9A900B086F77}">
      <dgm:prSet/>
      <dgm:spPr/>
      <dgm:t>
        <a:bodyPr/>
        <a:lstStyle/>
        <a:p>
          <a:endParaRPr lang="en-US"/>
        </a:p>
      </dgm:t>
    </dgm:pt>
    <dgm:pt modelId="{968F4D1E-0CB5-4368-AB68-89B5FAF5147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40% PSL norms on SCB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BBAF50-CCE8-4FED-A32C-4A89EFCA489C}" type="parTrans" cxnId="{7AF20BCA-A9C2-47BE-A0D5-300937BF3F34}">
      <dgm:prSet/>
      <dgm:spPr/>
      <dgm:t>
        <a:bodyPr/>
        <a:lstStyle/>
        <a:p>
          <a:endParaRPr lang="en-US"/>
        </a:p>
      </dgm:t>
    </dgm:pt>
    <dgm:pt modelId="{0C489719-FF88-4783-A1FF-BCCC59BDFD9C}" type="sibTrans" cxnId="{7AF20BCA-A9C2-47BE-A0D5-300937BF3F34}">
      <dgm:prSet/>
      <dgm:spPr/>
      <dgm:t>
        <a:bodyPr/>
        <a:lstStyle/>
        <a:p>
          <a:endParaRPr lang="en-US"/>
        </a:p>
      </dgm:t>
    </dgm:pt>
    <dgm:pt modelId="{89136E8E-1B6E-4D5D-9427-AC7DA2AE373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25% Rural branching mandate on all commercial banks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720567A-73F1-41A2-AEDD-A65342BF5E07}" type="parTrans" cxnId="{0731B777-18E9-423F-B5CE-2A76F12441D9}">
      <dgm:prSet/>
      <dgm:spPr/>
      <dgm:t>
        <a:bodyPr/>
        <a:lstStyle/>
        <a:p>
          <a:endParaRPr lang="en-US"/>
        </a:p>
      </dgm:t>
    </dgm:pt>
    <dgm:pt modelId="{177FB4A9-C17D-4312-9613-DAB5E932B4F4}" type="sibTrans" cxnId="{0731B777-18E9-423F-B5CE-2A76F12441D9}">
      <dgm:prSet/>
      <dgm:spPr/>
      <dgm:t>
        <a:bodyPr/>
        <a:lstStyle/>
        <a:p>
          <a:endParaRPr lang="en-US"/>
        </a:p>
      </dgm:t>
    </dgm:pt>
    <dgm:pt modelId="{74953987-2D0B-490F-B796-0C6B9251E01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Insurance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5EFD31E-0638-4ABF-97AC-4C9C47248082}" type="parTrans" cxnId="{A5D80277-3EB2-4CDD-A733-B914590EFD4B}">
      <dgm:prSet/>
      <dgm:spPr/>
      <dgm:t>
        <a:bodyPr/>
        <a:lstStyle/>
        <a:p>
          <a:endParaRPr lang="en-US"/>
        </a:p>
      </dgm:t>
    </dgm:pt>
    <dgm:pt modelId="{124D8148-BD34-4FBE-B7BF-92EEA6CCA6D7}" type="sibTrans" cxnId="{A5D80277-3EB2-4CDD-A733-B914590EFD4B}">
      <dgm:prSet/>
      <dgm:spPr/>
      <dgm:t>
        <a:bodyPr/>
        <a:lstStyle/>
        <a:p>
          <a:endParaRPr lang="en-US"/>
        </a:p>
      </dgm:t>
    </dgm:pt>
    <dgm:pt modelId="{294FD8E0-AC78-4490-9FB5-F403EACB6F1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 &amp; social obligation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3C4E29C-8A79-489A-B623-BE193FD17459}" type="parTrans" cxnId="{6FDAB039-ECC7-44F9-9497-E5B02EBA2D35}">
      <dgm:prSet/>
      <dgm:spPr/>
      <dgm:t>
        <a:bodyPr/>
        <a:lstStyle/>
        <a:p>
          <a:endParaRPr lang="en-US"/>
        </a:p>
      </dgm:t>
    </dgm:pt>
    <dgm:pt modelId="{227587AC-95BC-4D5B-A9AF-A950D35E7127}" type="sibTrans" cxnId="{6FDAB039-ECC7-44F9-9497-E5B02EBA2D35}">
      <dgm:prSet/>
      <dgm:spPr/>
      <dgm:t>
        <a:bodyPr/>
        <a:lstStyle/>
        <a:p>
          <a:endParaRPr lang="en-US"/>
        </a:p>
      </dgm:t>
    </dgm:pt>
    <dgm:pt modelId="{4E2D0A39-536C-4D39-AE01-77C06D01072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75% PSL on RRB, SFB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AFE78F9-93AA-45B4-980B-A6AB78922B71}" type="parTrans" cxnId="{E40F8691-8FAB-4EF6-88B5-40346A19CCE5}">
      <dgm:prSet/>
      <dgm:spPr/>
      <dgm:t>
        <a:bodyPr/>
        <a:lstStyle/>
        <a:p>
          <a:endParaRPr lang="en-US"/>
        </a:p>
      </dgm:t>
    </dgm:pt>
    <dgm:pt modelId="{7779BD25-94D3-4610-AA38-D58F23510B6C}" type="sibTrans" cxnId="{E40F8691-8FAB-4EF6-88B5-40346A19CCE5}">
      <dgm:prSet/>
      <dgm:spPr/>
      <dgm:t>
        <a:bodyPr/>
        <a:lstStyle/>
        <a:p>
          <a:endParaRPr lang="en-US"/>
        </a:p>
      </dgm:t>
    </dgm:pt>
    <dgm:pt modelId="{B96574B7-618E-4027-85C0-A10C59351A90}" type="pres">
      <dgm:prSet presAssocID="{E1591916-148C-4709-86D3-B274839AB079}" presName="diagram" presStyleCnt="0">
        <dgm:presLayoutVars>
          <dgm:dir/>
          <dgm:animLvl val="lvl"/>
          <dgm:resizeHandles val="exact"/>
        </dgm:presLayoutVars>
      </dgm:prSet>
      <dgm:spPr/>
    </dgm:pt>
    <dgm:pt modelId="{F9F81937-7D59-49DA-AC52-81C9E0D839B4}" type="pres">
      <dgm:prSet presAssocID="{F8B09866-2538-4D61-BA77-0B7182018FD1}" presName="compNode" presStyleCnt="0"/>
      <dgm:spPr/>
    </dgm:pt>
    <dgm:pt modelId="{08A92F8E-66C8-4DEF-89C0-6C0E30F25705}" type="pres">
      <dgm:prSet presAssocID="{F8B09866-2538-4D61-BA77-0B7182018FD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15DBC-D712-455A-B430-DAD6C1218693}" type="pres">
      <dgm:prSet presAssocID="{F8B09866-2538-4D61-BA77-0B7182018F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A3454-DBF6-4907-A43C-E50BFB1D3A28}" type="pres">
      <dgm:prSet presAssocID="{F8B09866-2538-4D61-BA77-0B7182018FD1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7F9911CE-20BF-4B11-A71A-31E642D7CA85}" type="pres">
      <dgm:prSet presAssocID="{F8B09866-2538-4D61-BA77-0B7182018FD1}" presName="adorn" presStyleLbl="fgAccFollowNod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6DF3BE2-009A-44B3-84AD-93A9C36A7604}" type="pres">
      <dgm:prSet presAssocID="{33642159-16C5-476E-AFF1-D99427824C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D2DEDE1-CC7F-4809-8BC6-A7DCA6BD09CE}" type="pres">
      <dgm:prSet presAssocID="{74953987-2D0B-490F-B796-0C6B9251E01C}" presName="compNode" presStyleCnt="0"/>
      <dgm:spPr/>
    </dgm:pt>
    <dgm:pt modelId="{80A377EC-C6B3-4B7D-BA93-2A384B72A5A4}" type="pres">
      <dgm:prSet presAssocID="{74953987-2D0B-490F-B796-0C6B9251E01C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E03BAA-AAAB-410F-8ACE-8518D040687D}" type="pres">
      <dgm:prSet presAssocID="{74953987-2D0B-490F-B796-0C6B9251E01C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B7DF92-5B74-40C9-9C6D-D12123042947}" type="pres">
      <dgm:prSet presAssocID="{74953987-2D0B-490F-B796-0C6B9251E01C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BBAE05C0-64BE-4824-BE9B-58EF42386F55}" type="pres">
      <dgm:prSet presAssocID="{74953987-2D0B-490F-B796-0C6B9251E01C}" presName="adorn" presStyleLbl="fgAccFollowNod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7AF20BCA-A9C2-47BE-A0D5-300937BF3F34}" srcId="{F8B09866-2538-4D61-BA77-0B7182018FD1}" destId="{968F4D1E-0CB5-4368-AB68-89B5FAF51476}" srcOrd="0" destOrd="0" parTransId="{BABBAF50-CCE8-4FED-A32C-4A89EFCA489C}" sibTransId="{0C489719-FF88-4783-A1FF-BCCC59BDFD9C}"/>
    <dgm:cxn modelId="{A5D80277-3EB2-4CDD-A733-B914590EFD4B}" srcId="{E1591916-148C-4709-86D3-B274839AB079}" destId="{74953987-2D0B-490F-B796-0C6B9251E01C}" srcOrd="1" destOrd="0" parTransId="{35EFD31E-0638-4ABF-97AC-4C9C47248082}" sibTransId="{124D8148-BD34-4FBE-B7BF-92EEA6CCA6D7}"/>
    <dgm:cxn modelId="{E40F8691-8FAB-4EF6-88B5-40346A19CCE5}" srcId="{F8B09866-2538-4D61-BA77-0B7182018FD1}" destId="{4E2D0A39-536C-4D39-AE01-77C06D01072F}" srcOrd="1" destOrd="0" parTransId="{4AFE78F9-93AA-45B4-980B-A6AB78922B71}" sibTransId="{7779BD25-94D3-4610-AA38-D58F23510B6C}"/>
    <dgm:cxn modelId="{216576EB-DDC1-44A5-9BD7-EA378AA41281}" type="presOf" srcId="{74953987-2D0B-490F-B796-0C6B9251E01C}" destId="{B1B7DF92-5B74-40C9-9C6D-D12123042947}" srcOrd="1" destOrd="0" presId="urn:microsoft.com/office/officeart/2005/8/layout/bList2"/>
    <dgm:cxn modelId="{EB8E5478-05DE-408B-AF0A-54ACF45F4E67}" type="presOf" srcId="{33642159-16C5-476E-AFF1-D99427824C96}" destId="{06DF3BE2-009A-44B3-84AD-93A9C36A7604}" srcOrd="0" destOrd="0" presId="urn:microsoft.com/office/officeart/2005/8/layout/bList2"/>
    <dgm:cxn modelId="{825C2679-37D4-46BC-9E51-07E078B2437C}" type="presOf" srcId="{F8B09866-2538-4D61-BA77-0B7182018FD1}" destId="{E7315DBC-D712-455A-B430-DAD6C1218693}" srcOrd="0" destOrd="0" presId="urn:microsoft.com/office/officeart/2005/8/layout/bList2"/>
    <dgm:cxn modelId="{E0B35DA3-929F-45F1-99EA-A1DEFDEA38CD}" type="presOf" srcId="{89136E8E-1B6E-4D5D-9427-AC7DA2AE3734}" destId="{08A92F8E-66C8-4DEF-89C0-6C0E30F25705}" srcOrd="0" destOrd="2" presId="urn:microsoft.com/office/officeart/2005/8/layout/bList2"/>
    <dgm:cxn modelId="{140EA0E7-AE04-433D-954F-9A900B086F77}" srcId="{E1591916-148C-4709-86D3-B274839AB079}" destId="{F8B09866-2538-4D61-BA77-0B7182018FD1}" srcOrd="0" destOrd="0" parTransId="{8DDD6635-A85B-43AA-8F62-729443538045}" sibTransId="{33642159-16C5-476E-AFF1-D99427824C96}"/>
    <dgm:cxn modelId="{0731B777-18E9-423F-B5CE-2A76F12441D9}" srcId="{F8B09866-2538-4D61-BA77-0B7182018FD1}" destId="{89136E8E-1B6E-4D5D-9427-AC7DA2AE3734}" srcOrd="2" destOrd="0" parTransId="{F720567A-73F1-41A2-AEDD-A65342BF5E07}" sibTransId="{177FB4A9-C17D-4312-9613-DAB5E932B4F4}"/>
    <dgm:cxn modelId="{7570DAB6-B136-4284-839D-E5C8B8B523BA}" type="presOf" srcId="{294FD8E0-AC78-4490-9FB5-F403EACB6F1C}" destId="{80A377EC-C6B3-4B7D-BA93-2A384B72A5A4}" srcOrd="0" destOrd="0" presId="urn:microsoft.com/office/officeart/2005/8/layout/bList2"/>
    <dgm:cxn modelId="{6FDAB039-ECC7-44F9-9497-E5B02EBA2D35}" srcId="{74953987-2D0B-490F-B796-0C6B9251E01C}" destId="{294FD8E0-AC78-4490-9FB5-F403EACB6F1C}" srcOrd="0" destOrd="0" parTransId="{63C4E29C-8A79-489A-B623-BE193FD17459}" sibTransId="{227587AC-95BC-4D5B-A9AF-A950D35E7127}"/>
    <dgm:cxn modelId="{CA62F677-FF70-4C1B-A6B1-21C8B43B2F9D}" type="presOf" srcId="{E1591916-148C-4709-86D3-B274839AB079}" destId="{B96574B7-618E-4027-85C0-A10C59351A90}" srcOrd="0" destOrd="0" presId="urn:microsoft.com/office/officeart/2005/8/layout/bList2"/>
    <dgm:cxn modelId="{0174EB35-5BC7-468A-B634-C06E11848919}" type="presOf" srcId="{968F4D1E-0CB5-4368-AB68-89B5FAF51476}" destId="{08A92F8E-66C8-4DEF-89C0-6C0E30F25705}" srcOrd="0" destOrd="0" presId="urn:microsoft.com/office/officeart/2005/8/layout/bList2"/>
    <dgm:cxn modelId="{4A767027-2574-43AF-8FD1-A60CC36E82F0}" type="presOf" srcId="{F8B09866-2538-4D61-BA77-0B7182018FD1}" destId="{1C1A3454-DBF6-4907-A43C-E50BFB1D3A28}" srcOrd="1" destOrd="0" presId="urn:microsoft.com/office/officeart/2005/8/layout/bList2"/>
    <dgm:cxn modelId="{367ACA2C-BA1E-46EB-B291-3D39757AEAB8}" type="presOf" srcId="{4E2D0A39-536C-4D39-AE01-77C06D01072F}" destId="{08A92F8E-66C8-4DEF-89C0-6C0E30F25705}" srcOrd="0" destOrd="1" presId="urn:microsoft.com/office/officeart/2005/8/layout/bList2"/>
    <dgm:cxn modelId="{E06C83CA-6154-4478-ACB6-58221DBB8970}" type="presOf" srcId="{74953987-2D0B-490F-B796-0C6B9251E01C}" destId="{1CE03BAA-AAAB-410F-8ACE-8518D040687D}" srcOrd="0" destOrd="0" presId="urn:microsoft.com/office/officeart/2005/8/layout/bList2"/>
    <dgm:cxn modelId="{DE9FDB18-210E-4869-B984-4D0E3B1242E2}" type="presParOf" srcId="{B96574B7-618E-4027-85C0-A10C59351A90}" destId="{F9F81937-7D59-49DA-AC52-81C9E0D839B4}" srcOrd="0" destOrd="0" presId="urn:microsoft.com/office/officeart/2005/8/layout/bList2"/>
    <dgm:cxn modelId="{4537DEB5-35AA-48BB-9FDC-D61B0B778119}" type="presParOf" srcId="{F9F81937-7D59-49DA-AC52-81C9E0D839B4}" destId="{08A92F8E-66C8-4DEF-89C0-6C0E30F25705}" srcOrd="0" destOrd="0" presId="urn:microsoft.com/office/officeart/2005/8/layout/bList2"/>
    <dgm:cxn modelId="{29507200-2E3D-4FC0-894D-E8AA73E802A2}" type="presParOf" srcId="{F9F81937-7D59-49DA-AC52-81C9E0D839B4}" destId="{E7315DBC-D712-455A-B430-DAD6C1218693}" srcOrd="1" destOrd="0" presId="urn:microsoft.com/office/officeart/2005/8/layout/bList2"/>
    <dgm:cxn modelId="{F93BA69A-BCF4-41C1-9B69-2677871B8904}" type="presParOf" srcId="{F9F81937-7D59-49DA-AC52-81C9E0D839B4}" destId="{1C1A3454-DBF6-4907-A43C-E50BFB1D3A28}" srcOrd="2" destOrd="0" presId="urn:microsoft.com/office/officeart/2005/8/layout/bList2"/>
    <dgm:cxn modelId="{0688A1F9-E3FA-4AE2-BFF7-E2C059568B95}" type="presParOf" srcId="{F9F81937-7D59-49DA-AC52-81C9E0D839B4}" destId="{7F9911CE-20BF-4B11-A71A-31E642D7CA85}" srcOrd="3" destOrd="0" presId="urn:microsoft.com/office/officeart/2005/8/layout/bList2"/>
    <dgm:cxn modelId="{25CE8A0A-BB13-42AB-801B-85BE5128FA88}" type="presParOf" srcId="{B96574B7-618E-4027-85C0-A10C59351A90}" destId="{06DF3BE2-009A-44B3-84AD-93A9C36A7604}" srcOrd="1" destOrd="0" presId="urn:microsoft.com/office/officeart/2005/8/layout/bList2"/>
    <dgm:cxn modelId="{1547B0D6-A955-4871-B462-6D1FB22DE904}" type="presParOf" srcId="{B96574B7-618E-4027-85C0-A10C59351A90}" destId="{6D2DEDE1-CC7F-4809-8BC6-A7DCA6BD09CE}" srcOrd="2" destOrd="0" presId="urn:microsoft.com/office/officeart/2005/8/layout/bList2"/>
    <dgm:cxn modelId="{6BCAFC1C-0524-400A-9EE9-F2BED4FFC666}" type="presParOf" srcId="{6D2DEDE1-CC7F-4809-8BC6-A7DCA6BD09CE}" destId="{80A377EC-C6B3-4B7D-BA93-2A384B72A5A4}" srcOrd="0" destOrd="0" presId="urn:microsoft.com/office/officeart/2005/8/layout/bList2"/>
    <dgm:cxn modelId="{405805B0-EC52-4374-BB1A-076261E2FF0B}" type="presParOf" srcId="{6D2DEDE1-CC7F-4809-8BC6-A7DCA6BD09CE}" destId="{1CE03BAA-AAAB-410F-8ACE-8518D040687D}" srcOrd="1" destOrd="0" presId="urn:microsoft.com/office/officeart/2005/8/layout/bList2"/>
    <dgm:cxn modelId="{103661A6-2FEE-4E20-8D2E-9AE3D633FEDC}" type="presParOf" srcId="{6D2DEDE1-CC7F-4809-8BC6-A7DCA6BD09CE}" destId="{B1B7DF92-5B74-40C9-9C6D-D12123042947}" srcOrd="2" destOrd="0" presId="urn:microsoft.com/office/officeart/2005/8/layout/bList2"/>
    <dgm:cxn modelId="{FF649F94-ACEC-448B-810D-A7979362D271}" type="presParOf" srcId="{6D2DEDE1-CC7F-4809-8BC6-A7DCA6BD09CE}" destId="{BBAE05C0-64BE-4824-BE9B-58EF42386F5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5A1258-1792-46BB-A8DC-6531DC160D5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B2A263-5C9B-4292-9EC1-02D259F1A3D8}">
      <dgm:prSet phldrT="[Text]"/>
      <dgm:spPr/>
      <dgm:t>
        <a:bodyPr/>
        <a:lstStyle/>
        <a:p>
          <a:r>
            <a:rPr lang="en-US" dirty="0" smtClean="0"/>
            <a:t>BEFORE "L2" Series</a:t>
          </a:r>
          <a:endParaRPr lang="en-US" dirty="0"/>
        </a:p>
      </dgm:t>
    </dgm:pt>
    <dgm:pt modelId="{C4AB1A64-7249-4E40-A41D-A1B848404473}" type="parTrans" cxnId="{9FF678A3-A5F5-44A5-8E86-454C9226F3B2}">
      <dgm:prSet/>
      <dgm:spPr/>
      <dgm:t>
        <a:bodyPr/>
        <a:lstStyle/>
        <a:p>
          <a:endParaRPr lang="en-US"/>
        </a:p>
      </dgm:t>
    </dgm:pt>
    <dgm:pt modelId="{0B7C06C9-8F00-4770-935E-F790294630A9}" type="sibTrans" cxnId="{9FF678A3-A5F5-44A5-8E86-454C9226F3B2}">
      <dgm:prSet/>
      <dgm:spPr/>
      <dgm:t>
        <a:bodyPr/>
        <a:lstStyle/>
        <a:p>
          <a:endParaRPr lang="en-US"/>
        </a:p>
      </dgm:t>
    </dgm:pt>
    <dgm:pt modelId="{BA9971E8-7F81-4A47-A0D0-FBFFD348DD70}">
      <dgm:prSet/>
      <dgm:spPr/>
      <dgm:t>
        <a:bodyPr/>
        <a:lstStyle/>
        <a:p>
          <a:r>
            <a:rPr lang="en-US" dirty="0" smtClean="0"/>
            <a:t>155</a:t>
          </a:r>
          <a:endParaRPr lang="en-US" dirty="0"/>
        </a:p>
      </dgm:t>
    </dgm:pt>
    <dgm:pt modelId="{4AB41F03-1789-4BE5-BD6C-CEBB5AE5EEB9}" type="parTrans" cxnId="{94FFB03F-2372-4670-892B-6FB787EA3254}">
      <dgm:prSet/>
      <dgm:spPr/>
      <dgm:t>
        <a:bodyPr/>
        <a:lstStyle/>
        <a:p>
          <a:endParaRPr lang="en-US"/>
        </a:p>
      </dgm:t>
    </dgm:pt>
    <dgm:pt modelId="{0E137224-E574-4AFB-875C-22252E3065C3}" type="sibTrans" cxnId="{94FFB03F-2372-4670-892B-6FB787EA3254}">
      <dgm:prSet/>
      <dgm:spPr/>
      <dgm:t>
        <a:bodyPr/>
        <a:lstStyle/>
        <a:p>
          <a:endParaRPr lang="en-US"/>
        </a:p>
      </dgm:t>
    </dgm:pt>
    <dgm:pt modelId="{D21A173B-0D30-4FFE-BEFE-BD4BF72554F8}">
      <dgm:prSet/>
      <dgm:spPr/>
      <dgm:t>
        <a:bodyPr/>
        <a:lstStyle/>
        <a:p>
          <a:r>
            <a:rPr lang="en-US" dirty="0" smtClean="0"/>
            <a:t>After "BES171"</a:t>
          </a:r>
          <a:endParaRPr lang="en-US" dirty="0"/>
        </a:p>
      </dgm:t>
    </dgm:pt>
    <dgm:pt modelId="{D1E152E3-37FC-442F-AB44-CCD26DFFB6A0}" type="parTrans" cxnId="{CE782147-865A-498C-BC86-3D66AC7550E1}">
      <dgm:prSet/>
      <dgm:spPr/>
      <dgm:t>
        <a:bodyPr/>
        <a:lstStyle/>
        <a:p>
          <a:endParaRPr lang="en-US"/>
        </a:p>
      </dgm:t>
    </dgm:pt>
    <dgm:pt modelId="{6F0F4800-563E-4959-85A8-FDEF3F839834}" type="sibTrans" cxnId="{CE782147-865A-498C-BC86-3D66AC7550E1}">
      <dgm:prSet/>
      <dgm:spPr/>
      <dgm:t>
        <a:bodyPr/>
        <a:lstStyle/>
        <a:p>
          <a:endParaRPr lang="en-US"/>
        </a:p>
      </dgm:t>
    </dgm:pt>
    <dgm:pt modelId="{E10176F9-3EA3-4C96-8A23-0B3691DE5AFF}">
      <dgm:prSet/>
      <dgm:spPr/>
      <dgm:t>
        <a:bodyPr/>
        <a:lstStyle/>
        <a:p>
          <a:r>
            <a:rPr lang="en-US" dirty="0" smtClean="0"/>
            <a:t>~50 [theory + contemporary]</a:t>
          </a:r>
          <a:endParaRPr lang="en-US" dirty="0"/>
        </a:p>
      </dgm:t>
    </dgm:pt>
    <dgm:pt modelId="{4E77C708-E05B-4C87-A870-973C1CCA3228}" type="parTrans" cxnId="{8D02D3C7-910E-4071-8305-12E224B5A6CE}">
      <dgm:prSet/>
      <dgm:spPr/>
      <dgm:t>
        <a:bodyPr/>
        <a:lstStyle/>
        <a:p>
          <a:endParaRPr lang="en-US"/>
        </a:p>
      </dgm:t>
    </dgm:pt>
    <dgm:pt modelId="{C76BA8F8-2564-44D6-8325-DFFAEF177E5C}" type="sibTrans" cxnId="{8D02D3C7-910E-4071-8305-12E224B5A6CE}">
      <dgm:prSet/>
      <dgm:spPr/>
      <dgm:t>
        <a:bodyPr/>
        <a:lstStyle/>
        <a:p>
          <a:endParaRPr lang="en-US"/>
        </a:p>
      </dgm:t>
    </dgm:pt>
    <dgm:pt modelId="{3027BB5A-898E-4020-AAC3-23D71F28E3A9}">
      <dgm:prSet/>
      <dgm:spPr/>
      <dgm:t>
        <a:bodyPr/>
        <a:lstStyle/>
        <a:p>
          <a:r>
            <a:rPr lang="en-US" dirty="0" smtClean="0"/>
            <a:t>Govt schemes- separately under the </a:t>
          </a:r>
          <a:r>
            <a:rPr lang="en-US" dirty="0" err="1" smtClean="0"/>
            <a:t>Fin.inclusion</a:t>
          </a:r>
          <a:endParaRPr lang="en-US" dirty="0"/>
        </a:p>
      </dgm:t>
    </dgm:pt>
    <dgm:pt modelId="{9DDFB718-AB22-4944-B382-A189443EBD05}" type="parTrans" cxnId="{BF732FA1-8026-4462-9874-9EEC21CF4330}">
      <dgm:prSet/>
      <dgm:spPr/>
      <dgm:t>
        <a:bodyPr/>
        <a:lstStyle/>
        <a:p>
          <a:endParaRPr lang="en-US"/>
        </a:p>
      </dgm:t>
    </dgm:pt>
    <dgm:pt modelId="{E8780B2B-EAD4-4FD2-B1E3-0D7DF7044631}" type="sibTrans" cxnId="{BF732FA1-8026-4462-9874-9EEC21CF4330}">
      <dgm:prSet/>
      <dgm:spPr/>
      <dgm:t>
        <a:bodyPr/>
        <a:lstStyle/>
        <a:p>
          <a:endParaRPr lang="en-US"/>
        </a:p>
      </dgm:t>
    </dgm:pt>
    <dgm:pt modelId="{4D47F9C6-828B-41D4-94AB-8858D0992216}" type="pres">
      <dgm:prSet presAssocID="{C65A1258-1792-46BB-A8DC-6531DC160D5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12F139-8951-473F-9B84-8DB6B284858A}" type="pres">
      <dgm:prSet presAssocID="{E6B2A263-5C9B-4292-9EC1-02D259F1A3D8}" presName="composite" presStyleCnt="0"/>
      <dgm:spPr/>
      <dgm:t>
        <a:bodyPr/>
        <a:lstStyle/>
        <a:p>
          <a:endParaRPr lang="en-US"/>
        </a:p>
      </dgm:t>
    </dgm:pt>
    <dgm:pt modelId="{346F18FA-0468-4751-835D-404FB6471C39}" type="pres">
      <dgm:prSet presAssocID="{E6B2A263-5C9B-4292-9EC1-02D259F1A3D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FCCC7C-7980-45CF-A17C-1CC5CEA2F5E8}" type="pres">
      <dgm:prSet presAssocID="{E6B2A263-5C9B-4292-9EC1-02D259F1A3D8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3DDA4B-0E79-4735-A3B9-6D24E9998AE5}" type="pres">
      <dgm:prSet presAssocID="{0B7C06C9-8F00-4770-935E-F790294630A9}" presName="space" presStyleCnt="0"/>
      <dgm:spPr/>
      <dgm:t>
        <a:bodyPr/>
        <a:lstStyle/>
        <a:p>
          <a:endParaRPr lang="en-US"/>
        </a:p>
      </dgm:t>
    </dgm:pt>
    <dgm:pt modelId="{9A982727-476C-4C55-BDBD-39C5594431B2}" type="pres">
      <dgm:prSet presAssocID="{D21A173B-0D30-4FFE-BEFE-BD4BF72554F8}" presName="composite" presStyleCnt="0"/>
      <dgm:spPr/>
      <dgm:t>
        <a:bodyPr/>
        <a:lstStyle/>
        <a:p>
          <a:endParaRPr lang="en-US"/>
        </a:p>
      </dgm:t>
    </dgm:pt>
    <dgm:pt modelId="{438C150C-427A-46D8-B152-4745FB23BCC3}" type="pres">
      <dgm:prSet presAssocID="{D21A173B-0D30-4FFE-BEFE-BD4BF72554F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C5C52-C88E-499F-9A61-0565AB34DA3A}" type="pres">
      <dgm:prSet presAssocID="{D21A173B-0D30-4FFE-BEFE-BD4BF72554F8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C4EFA1-DA5A-47C7-A501-7A03253FEA30}" type="presOf" srcId="{BA9971E8-7F81-4A47-A0D0-FBFFD348DD70}" destId="{35FCCC7C-7980-45CF-A17C-1CC5CEA2F5E8}" srcOrd="0" destOrd="0" presId="urn:microsoft.com/office/officeart/2005/8/layout/hList1"/>
    <dgm:cxn modelId="{8A45D038-7FA5-40ED-9114-FC390EF5DD74}" type="presOf" srcId="{E6B2A263-5C9B-4292-9EC1-02D259F1A3D8}" destId="{346F18FA-0468-4751-835D-404FB6471C39}" srcOrd="0" destOrd="0" presId="urn:microsoft.com/office/officeart/2005/8/layout/hList1"/>
    <dgm:cxn modelId="{94FFB03F-2372-4670-892B-6FB787EA3254}" srcId="{E6B2A263-5C9B-4292-9EC1-02D259F1A3D8}" destId="{BA9971E8-7F81-4A47-A0D0-FBFFD348DD70}" srcOrd="0" destOrd="0" parTransId="{4AB41F03-1789-4BE5-BD6C-CEBB5AE5EEB9}" sibTransId="{0E137224-E574-4AFB-875C-22252E3065C3}"/>
    <dgm:cxn modelId="{F019ADFB-481E-4F3E-8014-B1D92BE99E37}" type="presOf" srcId="{E10176F9-3EA3-4C96-8A23-0B3691DE5AFF}" destId="{850C5C52-C88E-499F-9A61-0565AB34DA3A}" srcOrd="0" destOrd="0" presId="urn:microsoft.com/office/officeart/2005/8/layout/hList1"/>
    <dgm:cxn modelId="{9FF678A3-A5F5-44A5-8E86-454C9226F3B2}" srcId="{C65A1258-1792-46BB-A8DC-6531DC160D5A}" destId="{E6B2A263-5C9B-4292-9EC1-02D259F1A3D8}" srcOrd="0" destOrd="0" parTransId="{C4AB1A64-7249-4E40-A41D-A1B848404473}" sibTransId="{0B7C06C9-8F00-4770-935E-F790294630A9}"/>
    <dgm:cxn modelId="{8F228B6D-0B41-45A8-9316-B779145FE829}" type="presOf" srcId="{3027BB5A-898E-4020-AAC3-23D71F28E3A9}" destId="{850C5C52-C88E-499F-9A61-0565AB34DA3A}" srcOrd="0" destOrd="1" presId="urn:microsoft.com/office/officeart/2005/8/layout/hList1"/>
    <dgm:cxn modelId="{BF732FA1-8026-4462-9874-9EEC21CF4330}" srcId="{D21A173B-0D30-4FFE-BEFE-BD4BF72554F8}" destId="{3027BB5A-898E-4020-AAC3-23D71F28E3A9}" srcOrd="1" destOrd="0" parTransId="{9DDFB718-AB22-4944-B382-A189443EBD05}" sibTransId="{E8780B2B-EAD4-4FD2-B1E3-0D7DF7044631}"/>
    <dgm:cxn modelId="{8D02D3C7-910E-4071-8305-12E224B5A6CE}" srcId="{D21A173B-0D30-4FFE-BEFE-BD4BF72554F8}" destId="{E10176F9-3EA3-4C96-8A23-0B3691DE5AFF}" srcOrd="0" destOrd="0" parTransId="{4E77C708-E05B-4C87-A870-973C1CCA3228}" sibTransId="{C76BA8F8-2564-44D6-8325-DFFAEF177E5C}"/>
    <dgm:cxn modelId="{6605EB36-43AD-4BB9-979A-91164E2782AD}" type="presOf" srcId="{D21A173B-0D30-4FFE-BEFE-BD4BF72554F8}" destId="{438C150C-427A-46D8-B152-4745FB23BCC3}" srcOrd="0" destOrd="0" presId="urn:microsoft.com/office/officeart/2005/8/layout/hList1"/>
    <dgm:cxn modelId="{06B21261-F374-48E9-9474-9B73E217A8BF}" type="presOf" srcId="{C65A1258-1792-46BB-A8DC-6531DC160D5A}" destId="{4D47F9C6-828B-41D4-94AB-8858D0992216}" srcOrd="0" destOrd="0" presId="urn:microsoft.com/office/officeart/2005/8/layout/hList1"/>
    <dgm:cxn modelId="{CE782147-865A-498C-BC86-3D66AC7550E1}" srcId="{C65A1258-1792-46BB-A8DC-6531DC160D5A}" destId="{D21A173B-0D30-4FFE-BEFE-BD4BF72554F8}" srcOrd="1" destOrd="0" parTransId="{D1E152E3-37FC-442F-AB44-CCD26DFFB6A0}" sibTransId="{6F0F4800-563E-4959-85A8-FDEF3F839834}"/>
    <dgm:cxn modelId="{4999E9EE-6AFC-4E78-9E15-AF1C6FA41F1F}" type="presParOf" srcId="{4D47F9C6-828B-41D4-94AB-8858D0992216}" destId="{3E12F139-8951-473F-9B84-8DB6B284858A}" srcOrd="0" destOrd="0" presId="urn:microsoft.com/office/officeart/2005/8/layout/hList1"/>
    <dgm:cxn modelId="{1849CB68-1876-413D-BC68-B09DB5DA17D7}" type="presParOf" srcId="{3E12F139-8951-473F-9B84-8DB6B284858A}" destId="{346F18FA-0468-4751-835D-404FB6471C39}" srcOrd="0" destOrd="0" presId="urn:microsoft.com/office/officeart/2005/8/layout/hList1"/>
    <dgm:cxn modelId="{CE0F3FA2-0755-41BA-AD6C-7BCF4B335C51}" type="presParOf" srcId="{3E12F139-8951-473F-9B84-8DB6B284858A}" destId="{35FCCC7C-7980-45CF-A17C-1CC5CEA2F5E8}" srcOrd="1" destOrd="0" presId="urn:microsoft.com/office/officeart/2005/8/layout/hList1"/>
    <dgm:cxn modelId="{03CD30D5-4698-4556-B052-3C5271BFC311}" type="presParOf" srcId="{4D47F9C6-828B-41D4-94AB-8858D0992216}" destId="{083DDA4B-0E79-4735-A3B9-6D24E9998AE5}" srcOrd="1" destOrd="0" presId="urn:microsoft.com/office/officeart/2005/8/layout/hList1"/>
    <dgm:cxn modelId="{6AF7DD1F-800F-40E9-BDF3-DA3576F8EAE8}" type="presParOf" srcId="{4D47F9C6-828B-41D4-94AB-8858D0992216}" destId="{9A982727-476C-4C55-BDBD-39C5594431B2}" srcOrd="2" destOrd="0" presId="urn:microsoft.com/office/officeart/2005/8/layout/hList1"/>
    <dgm:cxn modelId="{E62CE455-D784-4075-853A-BC87F2B8E0F8}" type="presParOf" srcId="{9A982727-476C-4C55-BDBD-39C5594431B2}" destId="{438C150C-427A-46D8-B152-4745FB23BCC3}" srcOrd="0" destOrd="0" presId="urn:microsoft.com/office/officeart/2005/8/layout/hList1"/>
    <dgm:cxn modelId="{89FF4966-8A78-4114-BB33-156CF31A52E3}" type="presParOf" srcId="{9A982727-476C-4C55-BDBD-39C5594431B2}" destId="{850C5C52-C88E-499F-9A61-0565AB34DA3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0A7C19B-3CB8-45F3-A97F-DCC152E9D4CD}" type="doc">
      <dgm:prSet loTypeId="urn:microsoft.com/office/officeart/2005/8/layout/hList6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5AC8479-7606-44D5-84EA-161746DF7B42}">
      <dgm:prSet phldrT="[Text]"/>
      <dgm:spPr/>
      <dgm:t>
        <a:bodyPr/>
        <a:lstStyle/>
        <a:p>
          <a:r>
            <a:rPr lang="en-US" dirty="0" smtClean="0">
              <a:latin typeface="Franklin Gothic Medium" panose="020B0603020102020204" pitchFamily="34" charset="0"/>
            </a:rPr>
            <a:t>Rural Area</a:t>
          </a:r>
          <a:endParaRPr lang="en-US" dirty="0">
            <a:latin typeface="Franklin Gothic Medium" panose="020B0603020102020204" pitchFamily="34" charset="0"/>
          </a:endParaRPr>
        </a:p>
      </dgm:t>
    </dgm:pt>
    <dgm:pt modelId="{58157878-98A0-421A-B399-AA1FA91524E5}" type="parTrans" cxnId="{BAF7E894-EB2E-4876-9F79-6B44FD738A9B}">
      <dgm:prSet/>
      <dgm:spPr/>
      <dgm:t>
        <a:bodyPr/>
        <a:lstStyle/>
        <a:p>
          <a:endParaRPr lang="en-US"/>
        </a:p>
      </dgm:t>
    </dgm:pt>
    <dgm:pt modelId="{9F054394-E989-43B5-A206-B2388875541C}" type="sibTrans" cxnId="{BAF7E894-EB2E-4876-9F79-6B44FD738A9B}">
      <dgm:prSet/>
      <dgm:spPr/>
      <dgm:t>
        <a:bodyPr/>
        <a:lstStyle/>
        <a:p>
          <a:endParaRPr lang="en-US"/>
        </a:p>
      </dgm:t>
    </dgm:pt>
    <dgm:pt modelId="{23A87F3A-8758-439E-AC8F-D7D270C9738A}">
      <dgm:prSet phldrT="[Text]"/>
      <dgm:spPr/>
      <dgm:t>
        <a:bodyPr/>
        <a:lstStyle/>
        <a:p>
          <a:r>
            <a:rPr lang="en-US" dirty="0" smtClean="0">
              <a:latin typeface="Franklin Gothic Medium" panose="020B0603020102020204" pitchFamily="34" charset="0"/>
            </a:rPr>
            <a:t>Social</a:t>
          </a:r>
          <a:endParaRPr lang="en-US" dirty="0">
            <a:latin typeface="Franklin Gothic Medium" panose="020B0603020102020204" pitchFamily="34" charset="0"/>
          </a:endParaRPr>
        </a:p>
      </dgm:t>
    </dgm:pt>
    <dgm:pt modelId="{2DAC11B6-9778-4A7C-B44F-C31578D1C7E4}" type="parTrans" cxnId="{2A51AE66-75E1-4C9C-97E7-A4CF2F1E7840}">
      <dgm:prSet/>
      <dgm:spPr/>
      <dgm:t>
        <a:bodyPr/>
        <a:lstStyle/>
        <a:p>
          <a:endParaRPr lang="en-US"/>
        </a:p>
      </dgm:t>
    </dgm:pt>
    <dgm:pt modelId="{88A8F181-2006-4873-A99F-4609C3C19063}" type="sibTrans" cxnId="{2A51AE66-75E1-4C9C-97E7-A4CF2F1E7840}">
      <dgm:prSet/>
      <dgm:spPr/>
      <dgm:t>
        <a:bodyPr/>
        <a:lstStyle/>
        <a:p>
          <a:endParaRPr lang="en-US"/>
        </a:p>
      </dgm:t>
    </dgm:pt>
    <dgm:pt modelId="{954946E3-9A8A-4BDF-944D-6F6C612469BE}">
      <dgm:prSet phldrT="[Text]"/>
      <dgm:spPr/>
      <dgm:t>
        <a:bodyPr/>
        <a:lstStyle/>
        <a:p>
          <a:r>
            <a:rPr lang="en-US" dirty="0" smtClean="0">
              <a:latin typeface="Franklin Gothic Medium" panose="020B0603020102020204" pitchFamily="34" charset="0"/>
            </a:rPr>
            <a:t>Rules</a:t>
          </a:r>
          <a:endParaRPr lang="en-US" dirty="0">
            <a:latin typeface="Franklin Gothic Medium" panose="020B0603020102020204" pitchFamily="34" charset="0"/>
          </a:endParaRPr>
        </a:p>
      </dgm:t>
    </dgm:pt>
    <dgm:pt modelId="{EEEA7B89-B59D-47C2-8975-05896164BA49}" type="parTrans" cxnId="{F508A000-8EA3-499B-8DFE-048D4294FA80}">
      <dgm:prSet/>
      <dgm:spPr/>
      <dgm:t>
        <a:bodyPr/>
        <a:lstStyle/>
        <a:p>
          <a:endParaRPr lang="en-US"/>
        </a:p>
      </dgm:t>
    </dgm:pt>
    <dgm:pt modelId="{41010C12-2A0C-4F3D-872A-E98BBAE5BFAE}" type="sibTrans" cxnId="{F508A000-8EA3-499B-8DFE-048D4294FA80}">
      <dgm:prSet/>
      <dgm:spPr/>
      <dgm:t>
        <a:bodyPr/>
        <a:lstStyle/>
        <a:p>
          <a:endParaRPr lang="en-US"/>
        </a:p>
      </dgm:t>
    </dgm:pt>
    <dgm:pt modelId="{2EB17111-EB98-4AFA-8682-43F2A70E3DF3}">
      <dgm:prSet phldrT="[Text]"/>
      <dgm:spPr/>
      <dgm:t>
        <a:bodyPr/>
        <a:lstStyle/>
        <a:p>
          <a:r>
            <a:rPr lang="en-US" dirty="0" smtClean="0">
              <a:latin typeface="Franklin Gothic Medium" panose="020B0603020102020204" pitchFamily="34" charset="0"/>
            </a:rPr>
            <a:t>5k lives in 1st </a:t>
          </a:r>
          <a:r>
            <a:rPr lang="en-US" dirty="0" err="1" smtClean="0">
              <a:latin typeface="Franklin Gothic Medium" panose="020B0603020102020204" pitchFamily="34" charset="0"/>
            </a:rPr>
            <a:t>Fin.Year</a:t>
          </a:r>
          <a:endParaRPr lang="en-US" dirty="0">
            <a:latin typeface="Franklin Gothic Medium" panose="020B0603020102020204" pitchFamily="34" charset="0"/>
          </a:endParaRPr>
        </a:p>
      </dgm:t>
    </dgm:pt>
    <dgm:pt modelId="{E0AB3FA2-59B8-4455-B16A-D30FA2600413}" type="parTrans" cxnId="{DAB5B40E-2ECC-4508-A22A-672B61E7AA1E}">
      <dgm:prSet/>
      <dgm:spPr/>
      <dgm:t>
        <a:bodyPr/>
        <a:lstStyle/>
        <a:p>
          <a:endParaRPr lang="en-US"/>
        </a:p>
      </dgm:t>
    </dgm:pt>
    <dgm:pt modelId="{5FF71B0B-DD62-4E1D-A939-1DEE04E33F92}" type="sibTrans" cxnId="{DAB5B40E-2ECC-4508-A22A-672B61E7AA1E}">
      <dgm:prSet/>
      <dgm:spPr/>
      <dgm:t>
        <a:bodyPr/>
        <a:lstStyle/>
        <a:p>
          <a:endParaRPr lang="en-US"/>
        </a:p>
      </dgm:t>
    </dgm:pt>
    <dgm:pt modelId="{F692CE91-A967-4085-BF8B-471AA049F1C9}">
      <dgm:prSet phldrT="[Text]"/>
      <dgm:spPr/>
      <dgm:t>
        <a:bodyPr/>
        <a:lstStyle/>
        <a:p>
          <a:r>
            <a:rPr lang="en-US" dirty="0" smtClean="0">
              <a:latin typeface="Franklin Gothic Medium" panose="020B0603020102020204" pitchFamily="34" charset="0"/>
            </a:rPr>
            <a:t>…</a:t>
          </a:r>
          <a:endParaRPr lang="en-US" dirty="0">
            <a:latin typeface="Franklin Gothic Medium" panose="020B0603020102020204" pitchFamily="34" charset="0"/>
          </a:endParaRPr>
        </a:p>
      </dgm:t>
    </dgm:pt>
    <dgm:pt modelId="{9ED57AD5-D84B-47E1-96C7-4E473B20A126}" type="parTrans" cxnId="{7D86FCE7-3D36-4A33-AAD1-3954478A0188}">
      <dgm:prSet/>
      <dgm:spPr/>
      <dgm:t>
        <a:bodyPr/>
        <a:lstStyle/>
        <a:p>
          <a:endParaRPr lang="en-US"/>
        </a:p>
      </dgm:t>
    </dgm:pt>
    <dgm:pt modelId="{1642F534-440F-4FAD-AAEB-B3C53F399C07}" type="sibTrans" cxnId="{7D86FCE7-3D36-4A33-AAD1-3954478A0188}">
      <dgm:prSet/>
      <dgm:spPr/>
      <dgm:t>
        <a:bodyPr/>
        <a:lstStyle/>
        <a:p>
          <a:endParaRPr lang="en-US"/>
        </a:p>
      </dgm:t>
    </dgm:pt>
    <dgm:pt modelId="{AAEA7AFA-5363-4860-A1AC-F22170EF2DF9}">
      <dgm:prSet phldrT="[Text]"/>
      <dgm:spPr/>
      <dgm:t>
        <a:bodyPr/>
        <a:lstStyle/>
        <a:p>
          <a:r>
            <a:rPr lang="en-US" dirty="0" smtClean="0">
              <a:latin typeface="Franklin Gothic Medium" panose="020B0603020102020204" pitchFamily="34" charset="0"/>
            </a:rPr>
            <a:t>25k lives in 10th Financial years</a:t>
          </a:r>
          <a:endParaRPr lang="en-US" dirty="0">
            <a:latin typeface="Franklin Gothic Medium" panose="020B0603020102020204" pitchFamily="34" charset="0"/>
          </a:endParaRPr>
        </a:p>
      </dgm:t>
    </dgm:pt>
    <dgm:pt modelId="{422DEDB7-E4A1-4230-8101-3087D7167757}" type="parTrans" cxnId="{D87E0299-4678-400B-8227-488D9ADB6D20}">
      <dgm:prSet/>
      <dgm:spPr/>
      <dgm:t>
        <a:bodyPr/>
        <a:lstStyle/>
        <a:p>
          <a:endParaRPr lang="en-US"/>
        </a:p>
      </dgm:t>
    </dgm:pt>
    <dgm:pt modelId="{B4162C6E-9FC1-44B2-869A-B300C8275724}" type="sibTrans" cxnId="{D87E0299-4678-400B-8227-488D9ADB6D20}">
      <dgm:prSet/>
      <dgm:spPr/>
      <dgm:t>
        <a:bodyPr/>
        <a:lstStyle/>
        <a:p>
          <a:endParaRPr lang="en-US"/>
        </a:p>
      </dgm:t>
    </dgm:pt>
    <dgm:pt modelId="{C780261D-74A1-4443-BAE4-BC02EAFFFE9D}">
      <dgm:prSet phldrT="[Text]"/>
      <dgm:spPr/>
      <dgm:t>
        <a:bodyPr/>
        <a:lstStyle/>
        <a:p>
          <a:r>
            <a:rPr lang="en-US" dirty="0" smtClean="0">
              <a:latin typeface="Franklin Gothic Medium" panose="020B0603020102020204" pitchFamily="34" charset="0"/>
            </a:rPr>
            <a:t>Census</a:t>
          </a:r>
          <a:endParaRPr lang="en-US" dirty="0">
            <a:latin typeface="Franklin Gothic Medium" panose="020B0603020102020204" pitchFamily="34" charset="0"/>
          </a:endParaRPr>
        </a:p>
      </dgm:t>
    </dgm:pt>
    <dgm:pt modelId="{43928EEF-91BF-4171-BF4F-42DE0E31CC17}" type="parTrans" cxnId="{CE57816D-FAF0-4079-96E6-886B4C5E75A3}">
      <dgm:prSet/>
      <dgm:spPr/>
      <dgm:t>
        <a:bodyPr/>
        <a:lstStyle/>
        <a:p>
          <a:endParaRPr lang="en-US"/>
        </a:p>
      </dgm:t>
    </dgm:pt>
    <dgm:pt modelId="{6F18A831-A7BB-4432-9509-90BAE8253A4C}" type="sibTrans" cxnId="{CE57816D-FAF0-4079-96E6-886B4C5E75A3}">
      <dgm:prSet/>
      <dgm:spPr/>
      <dgm:t>
        <a:bodyPr/>
        <a:lstStyle/>
        <a:p>
          <a:endParaRPr lang="en-US"/>
        </a:p>
      </dgm:t>
    </dgm:pt>
    <dgm:pt modelId="{0437DD31-ED37-426B-8D6D-1362CBD5D974}">
      <dgm:prSet phldrT="[Text]"/>
      <dgm:spPr/>
      <dgm:t>
        <a:bodyPr/>
        <a:lstStyle/>
        <a:p>
          <a:r>
            <a:rPr lang="en-US" dirty="0" smtClean="0">
              <a:latin typeface="Franklin Gothic Medium" panose="020B0603020102020204" pitchFamily="34" charset="0"/>
            </a:rPr>
            <a:t>unorganized workers, backward, PH, Poor</a:t>
          </a:r>
          <a:endParaRPr lang="en-US" dirty="0">
            <a:latin typeface="Franklin Gothic Medium" panose="020B0603020102020204" pitchFamily="34" charset="0"/>
          </a:endParaRPr>
        </a:p>
      </dgm:t>
    </dgm:pt>
    <dgm:pt modelId="{1E2341E8-0AC7-4937-BE46-996E5DC2763A}" type="parTrans" cxnId="{FFAB45BE-340D-4B8C-B5CC-AF2B96C4C0CD}">
      <dgm:prSet/>
      <dgm:spPr/>
      <dgm:t>
        <a:bodyPr/>
        <a:lstStyle/>
        <a:p>
          <a:endParaRPr lang="en-US"/>
        </a:p>
      </dgm:t>
    </dgm:pt>
    <dgm:pt modelId="{32CF8573-94AD-4C5D-9D02-8D75DBC8C818}" type="sibTrans" cxnId="{FFAB45BE-340D-4B8C-B5CC-AF2B96C4C0CD}">
      <dgm:prSet/>
      <dgm:spPr/>
      <dgm:t>
        <a:bodyPr/>
        <a:lstStyle/>
        <a:p>
          <a:endParaRPr lang="en-US"/>
        </a:p>
      </dgm:t>
    </dgm:pt>
    <dgm:pt modelId="{8F85E645-6AED-4995-ACBF-FA9D095C4ED8}" type="pres">
      <dgm:prSet presAssocID="{A0A7C19B-3CB8-45F3-A97F-DCC152E9D4C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B7FF7C-F13F-44AF-BACE-CF1317FCBD90}" type="pres">
      <dgm:prSet presAssocID="{F5AC8479-7606-44D5-84EA-161746DF7B4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2455C1-E1E6-4A47-84F1-FF057D69A92F}" type="pres">
      <dgm:prSet presAssocID="{9F054394-E989-43B5-A206-B2388875541C}" presName="sibTrans" presStyleCnt="0"/>
      <dgm:spPr/>
      <dgm:t>
        <a:bodyPr/>
        <a:lstStyle/>
        <a:p>
          <a:endParaRPr lang="en-US"/>
        </a:p>
      </dgm:t>
    </dgm:pt>
    <dgm:pt modelId="{0F749B64-2557-4C07-A71F-4BEB46CAC55A}" type="pres">
      <dgm:prSet presAssocID="{23A87F3A-8758-439E-AC8F-D7D270C9738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EF2DA-B353-403C-9E22-D940DF03C15E}" type="pres">
      <dgm:prSet presAssocID="{88A8F181-2006-4873-A99F-4609C3C19063}" presName="sibTrans" presStyleCnt="0"/>
      <dgm:spPr/>
      <dgm:t>
        <a:bodyPr/>
        <a:lstStyle/>
        <a:p>
          <a:endParaRPr lang="en-US"/>
        </a:p>
      </dgm:t>
    </dgm:pt>
    <dgm:pt modelId="{A131DC28-9C2C-459D-AC30-74F0397F3C8E}" type="pres">
      <dgm:prSet presAssocID="{954946E3-9A8A-4BDF-944D-6F6C612469B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51AE66-75E1-4C9C-97E7-A4CF2F1E7840}" srcId="{A0A7C19B-3CB8-45F3-A97F-DCC152E9D4CD}" destId="{23A87F3A-8758-439E-AC8F-D7D270C9738A}" srcOrd="1" destOrd="0" parTransId="{2DAC11B6-9778-4A7C-B44F-C31578D1C7E4}" sibTransId="{88A8F181-2006-4873-A99F-4609C3C19063}"/>
    <dgm:cxn modelId="{D87E0299-4678-400B-8227-488D9ADB6D20}" srcId="{954946E3-9A8A-4BDF-944D-6F6C612469BE}" destId="{AAEA7AFA-5363-4860-A1AC-F22170EF2DF9}" srcOrd="2" destOrd="0" parTransId="{422DEDB7-E4A1-4230-8101-3087D7167757}" sibTransId="{B4162C6E-9FC1-44B2-869A-B300C8275724}"/>
    <dgm:cxn modelId="{BAF7E894-EB2E-4876-9F79-6B44FD738A9B}" srcId="{A0A7C19B-3CB8-45F3-A97F-DCC152E9D4CD}" destId="{F5AC8479-7606-44D5-84EA-161746DF7B42}" srcOrd="0" destOrd="0" parTransId="{58157878-98A0-421A-B399-AA1FA91524E5}" sibTransId="{9F054394-E989-43B5-A206-B2388875541C}"/>
    <dgm:cxn modelId="{E23C0BD8-5A66-431F-AAC3-B2EB3A7E6AC0}" type="presOf" srcId="{23A87F3A-8758-439E-AC8F-D7D270C9738A}" destId="{0F749B64-2557-4C07-A71F-4BEB46CAC55A}" srcOrd="0" destOrd="0" presId="urn:microsoft.com/office/officeart/2005/8/layout/hList6"/>
    <dgm:cxn modelId="{524BA936-3441-4777-9200-04EA2BB66994}" type="presOf" srcId="{F5AC8479-7606-44D5-84EA-161746DF7B42}" destId="{70B7FF7C-F13F-44AF-BACE-CF1317FCBD90}" srcOrd="0" destOrd="0" presId="urn:microsoft.com/office/officeart/2005/8/layout/hList6"/>
    <dgm:cxn modelId="{7201FBAD-3338-4C33-A4F6-3A9314BF24DD}" type="presOf" srcId="{C780261D-74A1-4443-BAE4-BC02EAFFFE9D}" destId="{70B7FF7C-F13F-44AF-BACE-CF1317FCBD90}" srcOrd="0" destOrd="1" presId="urn:microsoft.com/office/officeart/2005/8/layout/hList6"/>
    <dgm:cxn modelId="{DAB5B40E-2ECC-4508-A22A-672B61E7AA1E}" srcId="{954946E3-9A8A-4BDF-944D-6F6C612469BE}" destId="{2EB17111-EB98-4AFA-8682-43F2A70E3DF3}" srcOrd="0" destOrd="0" parTransId="{E0AB3FA2-59B8-4455-B16A-D30FA2600413}" sibTransId="{5FF71B0B-DD62-4E1D-A939-1DEE04E33F92}"/>
    <dgm:cxn modelId="{3F8CC45A-A857-4E05-8282-0CE40E3FD36C}" type="presOf" srcId="{F692CE91-A967-4085-BF8B-471AA049F1C9}" destId="{A131DC28-9C2C-459D-AC30-74F0397F3C8E}" srcOrd="0" destOrd="2" presId="urn:microsoft.com/office/officeart/2005/8/layout/hList6"/>
    <dgm:cxn modelId="{CE57816D-FAF0-4079-96E6-886B4C5E75A3}" srcId="{F5AC8479-7606-44D5-84EA-161746DF7B42}" destId="{C780261D-74A1-4443-BAE4-BC02EAFFFE9D}" srcOrd="0" destOrd="0" parTransId="{43928EEF-91BF-4171-BF4F-42DE0E31CC17}" sibTransId="{6F18A831-A7BB-4432-9509-90BAE8253A4C}"/>
    <dgm:cxn modelId="{5B9CD26B-604F-4E81-ACED-8150DE403D7E}" type="presOf" srcId="{2EB17111-EB98-4AFA-8682-43F2A70E3DF3}" destId="{A131DC28-9C2C-459D-AC30-74F0397F3C8E}" srcOrd="0" destOrd="1" presId="urn:microsoft.com/office/officeart/2005/8/layout/hList6"/>
    <dgm:cxn modelId="{8BEA85C7-A439-447B-A6BF-60216979F178}" type="presOf" srcId="{0437DD31-ED37-426B-8D6D-1362CBD5D974}" destId="{0F749B64-2557-4C07-A71F-4BEB46CAC55A}" srcOrd="0" destOrd="1" presId="urn:microsoft.com/office/officeart/2005/8/layout/hList6"/>
    <dgm:cxn modelId="{3F2B40DA-47FA-43D9-8F9B-D6310FF55620}" type="presOf" srcId="{A0A7C19B-3CB8-45F3-A97F-DCC152E9D4CD}" destId="{8F85E645-6AED-4995-ACBF-FA9D095C4ED8}" srcOrd="0" destOrd="0" presId="urn:microsoft.com/office/officeart/2005/8/layout/hList6"/>
    <dgm:cxn modelId="{BCBF2267-82FD-4ADE-91C7-40A70C69A503}" type="presOf" srcId="{AAEA7AFA-5363-4860-A1AC-F22170EF2DF9}" destId="{A131DC28-9C2C-459D-AC30-74F0397F3C8E}" srcOrd="0" destOrd="3" presId="urn:microsoft.com/office/officeart/2005/8/layout/hList6"/>
    <dgm:cxn modelId="{FFAB45BE-340D-4B8C-B5CC-AF2B96C4C0CD}" srcId="{23A87F3A-8758-439E-AC8F-D7D270C9738A}" destId="{0437DD31-ED37-426B-8D6D-1362CBD5D974}" srcOrd="0" destOrd="0" parTransId="{1E2341E8-0AC7-4937-BE46-996E5DC2763A}" sibTransId="{32CF8573-94AD-4C5D-9D02-8D75DBC8C818}"/>
    <dgm:cxn modelId="{F508A000-8EA3-499B-8DFE-048D4294FA80}" srcId="{A0A7C19B-3CB8-45F3-A97F-DCC152E9D4CD}" destId="{954946E3-9A8A-4BDF-944D-6F6C612469BE}" srcOrd="2" destOrd="0" parTransId="{EEEA7B89-B59D-47C2-8975-05896164BA49}" sibTransId="{41010C12-2A0C-4F3D-872A-E98BBAE5BFAE}"/>
    <dgm:cxn modelId="{D01E3B40-D8BD-4570-AF57-543082F3112B}" type="presOf" srcId="{954946E3-9A8A-4BDF-944D-6F6C612469BE}" destId="{A131DC28-9C2C-459D-AC30-74F0397F3C8E}" srcOrd="0" destOrd="0" presId="urn:microsoft.com/office/officeart/2005/8/layout/hList6"/>
    <dgm:cxn modelId="{7D86FCE7-3D36-4A33-AAD1-3954478A0188}" srcId="{954946E3-9A8A-4BDF-944D-6F6C612469BE}" destId="{F692CE91-A967-4085-BF8B-471AA049F1C9}" srcOrd="1" destOrd="0" parTransId="{9ED57AD5-D84B-47E1-96C7-4E473B20A126}" sibTransId="{1642F534-440F-4FAD-AAEB-B3C53F399C07}"/>
    <dgm:cxn modelId="{621366BD-84BD-4EA9-97AD-856D3626A053}" type="presParOf" srcId="{8F85E645-6AED-4995-ACBF-FA9D095C4ED8}" destId="{70B7FF7C-F13F-44AF-BACE-CF1317FCBD90}" srcOrd="0" destOrd="0" presId="urn:microsoft.com/office/officeart/2005/8/layout/hList6"/>
    <dgm:cxn modelId="{AB8645B9-B737-4ED2-9179-FC8922B237B2}" type="presParOf" srcId="{8F85E645-6AED-4995-ACBF-FA9D095C4ED8}" destId="{332455C1-E1E6-4A47-84F1-FF057D69A92F}" srcOrd="1" destOrd="0" presId="urn:microsoft.com/office/officeart/2005/8/layout/hList6"/>
    <dgm:cxn modelId="{4DD382FE-7C57-45A1-91BF-E7B8CB9FD157}" type="presParOf" srcId="{8F85E645-6AED-4995-ACBF-FA9D095C4ED8}" destId="{0F749B64-2557-4C07-A71F-4BEB46CAC55A}" srcOrd="2" destOrd="0" presId="urn:microsoft.com/office/officeart/2005/8/layout/hList6"/>
    <dgm:cxn modelId="{63192647-4D51-4D91-A508-B53C10DB2594}" type="presParOf" srcId="{8F85E645-6AED-4995-ACBF-FA9D095C4ED8}" destId="{1B2EF2DA-B353-403C-9E22-D940DF03C15E}" srcOrd="3" destOrd="0" presId="urn:microsoft.com/office/officeart/2005/8/layout/hList6"/>
    <dgm:cxn modelId="{5E53FB9B-8CDB-49C2-B26F-0F730B5B8751}" type="presParOf" srcId="{8F85E645-6AED-4995-ACBF-FA9D095C4ED8}" destId="{A131DC28-9C2C-459D-AC30-74F0397F3C8E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D1D50B57-16C1-42FA-AB0D-B508BD0F3E86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0788BB1-0DDB-409E-B3F0-A474601C543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Agent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C2F91D-6346-48EA-8362-8CC952752B18}" type="parTrans" cxnId="{55AAA191-6E32-4F8D-ACCA-466447CC425B}">
      <dgm:prSet/>
      <dgm:spPr/>
      <dgm:t>
        <a:bodyPr/>
        <a:lstStyle/>
        <a:p>
          <a:endParaRPr lang="en-US"/>
        </a:p>
      </dgm:t>
    </dgm:pt>
    <dgm:pt modelId="{732CC4FD-96BB-4FC5-ACBF-D9A57825608E}" type="sibTrans" cxnId="{55AAA191-6E32-4F8D-ACCA-466447CC425B}">
      <dgm:prSet/>
      <dgm:spPr/>
      <dgm:t>
        <a:bodyPr/>
        <a:lstStyle/>
        <a:p>
          <a:endParaRPr lang="en-US"/>
        </a:p>
      </dgm:t>
    </dgm:pt>
    <dgm:pt modelId="{40A82B53-88B3-413F-829F-611F7398B13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Only 1 LI,  1HI, 1GI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FF38D76-2B18-4A90-90F2-1B5DB4388EFC}" type="parTrans" cxnId="{26231DCF-99A7-462B-891F-77943B57C58F}">
      <dgm:prSet/>
      <dgm:spPr/>
      <dgm:t>
        <a:bodyPr/>
        <a:lstStyle/>
        <a:p>
          <a:endParaRPr lang="en-US"/>
        </a:p>
      </dgm:t>
    </dgm:pt>
    <dgm:pt modelId="{606DFC9B-4376-4CC4-9DCB-A08F89A63513}" type="sibTrans" cxnId="{26231DCF-99A7-462B-891F-77943B57C58F}">
      <dgm:prSet/>
      <dgm:spPr/>
      <dgm:t>
        <a:bodyPr/>
        <a:lstStyle/>
        <a:p>
          <a:endParaRPr lang="en-US"/>
        </a:p>
      </dgm:t>
    </dgm:pt>
    <dgm:pt modelId="{17D95AF2-4AA5-4319-B0D7-06317ACF159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Corporate Agent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BA12699-CA75-4C6E-9D71-2B9CEEA134B5}" type="parTrans" cxnId="{482A25BD-BAAC-4F97-8F0A-C5B6FEE1E584}">
      <dgm:prSet/>
      <dgm:spPr/>
      <dgm:t>
        <a:bodyPr/>
        <a:lstStyle/>
        <a:p>
          <a:endParaRPr lang="en-US"/>
        </a:p>
      </dgm:t>
    </dgm:pt>
    <dgm:pt modelId="{CB84A2C8-4254-4DEF-B898-8F1408C4465F}" type="sibTrans" cxnId="{482A25BD-BAAC-4F97-8F0A-C5B6FEE1E584}">
      <dgm:prSet/>
      <dgm:spPr/>
      <dgm:t>
        <a:bodyPr/>
        <a:lstStyle/>
        <a:p>
          <a:endParaRPr lang="en-US"/>
        </a:p>
      </dgm:t>
    </dgm:pt>
    <dgm:pt modelId="{20219C87-3BF4-4E35-A145-77750006BA4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Earlier Only 1 LI,  1HI, 1GI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A0DB033-615A-4A1D-8128-4DBAE80C723D}" type="parTrans" cxnId="{E1D20D3B-9E9F-4390-89FE-E57B767CCD97}">
      <dgm:prSet/>
      <dgm:spPr/>
      <dgm:t>
        <a:bodyPr/>
        <a:lstStyle/>
        <a:p>
          <a:endParaRPr lang="en-US"/>
        </a:p>
      </dgm:t>
    </dgm:pt>
    <dgm:pt modelId="{CF3C7EE9-929B-4B37-BFF9-0035B34E6457}" type="sibTrans" cxnId="{E1D20D3B-9E9F-4390-89FE-E57B767CCD97}">
      <dgm:prSet/>
      <dgm:spPr/>
      <dgm:t>
        <a:bodyPr/>
        <a:lstStyle/>
        <a:p>
          <a:endParaRPr lang="en-US"/>
        </a:p>
      </dgm:t>
    </dgm:pt>
    <dgm:pt modelId="{CC588B46-8405-4722-A6CB-1541CFC79D6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Broker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4B17F4F-412A-4AD7-B079-E7CA4593F2B2}" type="parTrans" cxnId="{A09B1D3C-D6BB-4BC4-9FEF-12DBC5A5B8C3}">
      <dgm:prSet/>
      <dgm:spPr/>
      <dgm:t>
        <a:bodyPr/>
        <a:lstStyle/>
        <a:p>
          <a:endParaRPr lang="en-US"/>
        </a:p>
      </dgm:t>
    </dgm:pt>
    <dgm:pt modelId="{7C741EF5-30C4-4C81-B684-2DC22C92E4A9}" type="sibTrans" cxnId="{A09B1D3C-D6BB-4BC4-9FEF-12DBC5A5B8C3}">
      <dgm:prSet/>
      <dgm:spPr/>
      <dgm:t>
        <a:bodyPr/>
        <a:lstStyle/>
        <a:p>
          <a:endParaRPr lang="en-US"/>
        </a:p>
      </dgm:t>
    </dgm:pt>
    <dgm:pt modelId="{CE5C8846-B6B7-41D6-BB58-763DE5EEE22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Multiple products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A83158E-B74B-4D23-992F-F73D41A75C67}" type="parTrans" cxnId="{7CBE5E74-1103-471C-89AD-90B6FAFA8E7D}">
      <dgm:prSet/>
      <dgm:spPr/>
      <dgm:t>
        <a:bodyPr/>
        <a:lstStyle/>
        <a:p>
          <a:endParaRPr lang="en-US"/>
        </a:p>
      </dgm:t>
    </dgm:pt>
    <dgm:pt modelId="{5C99C4BD-B640-42DC-B0EA-8001D16E559F}" type="sibTrans" cxnId="{7CBE5E74-1103-471C-89AD-90B6FAFA8E7D}">
      <dgm:prSet/>
      <dgm:spPr/>
      <dgm:t>
        <a:bodyPr/>
        <a:lstStyle/>
        <a:p>
          <a:endParaRPr lang="en-US"/>
        </a:p>
      </dgm:t>
    </dgm:pt>
    <dgm:pt modelId="{B21E56FB-4BED-432C-9285-F801B6E5CBF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10 pass (R), 12 pass (U)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3603CD7-4F0C-47B9-A4D8-E0D2640CD479}" type="parTrans" cxnId="{00C33470-8B03-4642-B1E1-A06E1C2CE9F4}">
      <dgm:prSet/>
      <dgm:spPr/>
      <dgm:t>
        <a:bodyPr/>
        <a:lstStyle/>
        <a:p>
          <a:endParaRPr lang="en-US"/>
        </a:p>
      </dgm:t>
    </dgm:pt>
    <dgm:pt modelId="{7A4D2C62-91E8-4095-B5DA-E8E3DAA813F7}" type="sibTrans" cxnId="{00C33470-8B03-4642-B1E1-A06E1C2CE9F4}">
      <dgm:prSet/>
      <dgm:spPr/>
      <dgm:t>
        <a:bodyPr/>
        <a:lstStyle/>
        <a:p>
          <a:endParaRPr lang="en-US"/>
        </a:p>
      </dgm:t>
    </dgm:pt>
    <dgm:pt modelId="{2A469AAC-E437-4E62-A103-D260246340F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Exam: insurance institute of India + Training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5C1DE65-DB7B-40E5-8CD4-6079913A57CC}" type="parTrans" cxnId="{52BC2622-5162-4829-96B0-3BE85BCB3FBB}">
      <dgm:prSet/>
      <dgm:spPr/>
      <dgm:t>
        <a:bodyPr/>
        <a:lstStyle/>
        <a:p>
          <a:endParaRPr lang="en-US"/>
        </a:p>
      </dgm:t>
    </dgm:pt>
    <dgm:pt modelId="{8A7F2C96-BFC7-4D70-BB39-BB3A91C10DFC}" type="sibTrans" cxnId="{52BC2622-5162-4829-96B0-3BE85BCB3FBB}">
      <dgm:prSet/>
      <dgm:spPr/>
      <dgm:t>
        <a:bodyPr/>
        <a:lstStyle/>
        <a:p>
          <a:endParaRPr lang="en-US"/>
        </a:p>
      </dgm:t>
    </dgm:pt>
    <dgm:pt modelId="{DA8330E0-84D7-46A2-B625-819873226F3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Registration: controller of insurance, under 1938 ACT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DA7569F-9871-428C-B3AE-44C87EED28C9}" type="parTrans" cxnId="{EDF8B921-6229-4270-9A50-1C2463DFA3BE}">
      <dgm:prSet/>
      <dgm:spPr/>
      <dgm:t>
        <a:bodyPr/>
        <a:lstStyle/>
        <a:p>
          <a:endParaRPr lang="en-US"/>
        </a:p>
      </dgm:t>
    </dgm:pt>
    <dgm:pt modelId="{27E9E93A-D931-45F9-8690-4E949AF0BE07}" type="sibTrans" cxnId="{EDF8B921-6229-4270-9A50-1C2463DFA3BE}">
      <dgm:prSet/>
      <dgm:spPr/>
      <dgm:t>
        <a:bodyPr/>
        <a:lstStyle/>
        <a:p>
          <a:endParaRPr lang="en-US"/>
        </a:p>
      </dgm:t>
    </dgm:pt>
    <dgm:pt modelId="{E76F92EE-8C39-47F9-AD0F-9CC89EFB5D8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Need Min. 50L To 250L capital depending on product category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E2ED4AA-1ACC-4D68-B295-E3729FB3ACB7}" type="parTrans" cxnId="{AC90702A-0212-4B9A-A747-80998059F040}">
      <dgm:prSet/>
      <dgm:spPr/>
      <dgm:t>
        <a:bodyPr/>
        <a:lstStyle/>
        <a:p>
          <a:endParaRPr lang="en-US"/>
        </a:p>
      </dgm:t>
    </dgm:pt>
    <dgm:pt modelId="{71054BEC-0662-43A5-9D75-7B691A1861FD}" type="sibTrans" cxnId="{AC90702A-0212-4B9A-A747-80998059F040}">
      <dgm:prSet/>
      <dgm:spPr/>
      <dgm:t>
        <a:bodyPr/>
        <a:lstStyle/>
        <a:p>
          <a:endParaRPr lang="en-US"/>
        </a:p>
      </dgm:t>
    </dgm:pt>
    <dgm:pt modelId="{E4925D22-B997-447A-915C-CE76B4E6880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Company must keep database even 5 years after he leaves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73B72C4-50EA-49B3-9893-4FAE1ABBB838}" type="parTrans" cxnId="{78AAF425-C0DD-4243-91F7-F23CB15FA584}">
      <dgm:prSet/>
      <dgm:spPr/>
      <dgm:t>
        <a:bodyPr/>
        <a:lstStyle/>
        <a:p>
          <a:endParaRPr lang="en-US"/>
        </a:p>
      </dgm:t>
    </dgm:pt>
    <dgm:pt modelId="{A7B0C5D6-E40E-4109-98FA-21456D3604DF}" type="sibTrans" cxnId="{78AAF425-C0DD-4243-91F7-F23CB15FA584}">
      <dgm:prSet/>
      <dgm:spPr/>
      <dgm:t>
        <a:bodyPr/>
        <a:lstStyle/>
        <a:p>
          <a:endParaRPr lang="en-US"/>
        </a:p>
      </dgm:t>
    </dgm:pt>
    <dgm:pt modelId="{2F4FB068-492D-4880-A384-B4EBEF2ED55D}">
      <dgm:prSet phldrT="[Text]"/>
      <dgm:spPr/>
      <dgm:t>
        <a:bodyPr/>
        <a:lstStyle/>
        <a:p>
          <a:r>
            <a:rPr lang="en-US" u="sng" dirty="0" smtClean="0"/>
            <a:t>1/4/16</a:t>
          </a:r>
          <a:r>
            <a:rPr lang="en-US" dirty="0" smtClean="0"/>
            <a:t>: 3 LI, 3 HI, 3 GI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ADDBFA2-7A54-48C4-9225-901907EE0505}" type="parTrans" cxnId="{FDAF464F-EE2B-44D0-A157-81CDDA9A6906}">
      <dgm:prSet/>
      <dgm:spPr/>
      <dgm:t>
        <a:bodyPr/>
        <a:lstStyle/>
        <a:p>
          <a:endParaRPr lang="en-US"/>
        </a:p>
      </dgm:t>
    </dgm:pt>
    <dgm:pt modelId="{CA6DB217-A69D-4F10-8C5C-9361C675B6C5}" type="sibTrans" cxnId="{FDAF464F-EE2B-44D0-A157-81CDDA9A6906}">
      <dgm:prSet/>
      <dgm:spPr/>
      <dgm:t>
        <a:bodyPr/>
        <a:lstStyle/>
        <a:p>
          <a:endParaRPr lang="en-US"/>
        </a:p>
      </dgm:t>
    </dgm:pt>
    <dgm:pt modelId="{5B71873C-D1EE-433D-83AB-A841F236980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Banks, NBFCs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A8D038D-9DA9-4E77-AC96-7EE0D83CCD46}" type="parTrans" cxnId="{2CA47DEF-BBF2-4930-ADFA-69EC79E6AE9C}">
      <dgm:prSet/>
      <dgm:spPr/>
      <dgm:t>
        <a:bodyPr/>
        <a:lstStyle/>
        <a:p>
          <a:endParaRPr lang="en-US"/>
        </a:p>
      </dgm:t>
    </dgm:pt>
    <dgm:pt modelId="{E5CD23A7-4244-42AF-88DB-82744CAC72A4}" type="sibTrans" cxnId="{2CA47DEF-BBF2-4930-ADFA-69EC79E6AE9C}">
      <dgm:prSet/>
      <dgm:spPr/>
      <dgm:t>
        <a:bodyPr/>
        <a:lstStyle/>
        <a:p>
          <a:endParaRPr lang="en-US"/>
        </a:p>
      </dgm:t>
    </dgm:pt>
    <dgm:pt modelId="{1DF6BEB3-DDC7-486A-8507-D457D635BF1C}" type="pres">
      <dgm:prSet presAssocID="{D1D50B57-16C1-42FA-AB0D-B508BD0F3E86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1878D211-92B7-4F82-A204-FCAC896F49CA}" type="pres">
      <dgm:prSet presAssocID="{50788BB1-0DDB-409E-B3F0-A474601C5435}" presName="composite" presStyleCnt="0"/>
      <dgm:spPr/>
      <dgm:t>
        <a:bodyPr/>
        <a:lstStyle/>
        <a:p>
          <a:endParaRPr lang="en-US"/>
        </a:p>
      </dgm:t>
    </dgm:pt>
    <dgm:pt modelId="{445F792C-AFA0-4EE6-B76F-AEEA8CA481F0}" type="pres">
      <dgm:prSet presAssocID="{50788BB1-0DDB-409E-B3F0-A474601C5435}" presName="Accent" presStyleLbl="alignAcc1" presStyleIdx="0" presStyleCnt="3"/>
      <dgm:spPr/>
      <dgm:t>
        <a:bodyPr/>
        <a:lstStyle/>
        <a:p>
          <a:endParaRPr lang="en-US"/>
        </a:p>
      </dgm:t>
    </dgm:pt>
    <dgm:pt modelId="{855293FA-9B57-4F5F-923E-88A17E1B1DB8}" type="pres">
      <dgm:prSet presAssocID="{50788BB1-0DDB-409E-B3F0-A474601C5435}" presName="Image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709BD2C-8403-40EE-B865-D70E09C2B7E4}" type="pres">
      <dgm:prSet presAssocID="{50788BB1-0DDB-409E-B3F0-A474601C5435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0B6C38-6FB1-4AE4-A104-3A5E259264CB}" type="pres">
      <dgm:prSet presAssocID="{50788BB1-0DDB-409E-B3F0-A474601C5435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5C70E-5FD7-4D46-A713-098219341163}" type="pres">
      <dgm:prSet presAssocID="{732CC4FD-96BB-4FC5-ACBF-D9A57825608E}" presName="sibTrans" presStyleCnt="0"/>
      <dgm:spPr/>
      <dgm:t>
        <a:bodyPr/>
        <a:lstStyle/>
        <a:p>
          <a:endParaRPr lang="en-US"/>
        </a:p>
      </dgm:t>
    </dgm:pt>
    <dgm:pt modelId="{56B9F5E3-FED1-4F09-864A-6C66DA5ED3C6}" type="pres">
      <dgm:prSet presAssocID="{17D95AF2-4AA5-4319-B0D7-06317ACF159A}" presName="composite" presStyleCnt="0"/>
      <dgm:spPr/>
      <dgm:t>
        <a:bodyPr/>
        <a:lstStyle/>
        <a:p>
          <a:endParaRPr lang="en-US"/>
        </a:p>
      </dgm:t>
    </dgm:pt>
    <dgm:pt modelId="{A8D93E4D-6C86-44B8-9B45-027A94AB0AE6}" type="pres">
      <dgm:prSet presAssocID="{17D95AF2-4AA5-4319-B0D7-06317ACF159A}" presName="Accent" presStyleLbl="alignAcc1" presStyleIdx="1" presStyleCnt="3"/>
      <dgm:spPr/>
      <dgm:t>
        <a:bodyPr/>
        <a:lstStyle/>
        <a:p>
          <a:endParaRPr lang="en-US"/>
        </a:p>
      </dgm:t>
    </dgm:pt>
    <dgm:pt modelId="{FA830EFE-4BB8-416B-9693-18DEBBF3A16F}" type="pres">
      <dgm:prSet presAssocID="{17D95AF2-4AA5-4319-B0D7-06317ACF159A}" presName="Image" presStyleLbl="nod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CD1E47-8F8D-4692-8591-172CA2D83ED2}" type="pres">
      <dgm:prSet presAssocID="{17D95AF2-4AA5-4319-B0D7-06317ACF159A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2EAEF-B2B5-4D69-9D5C-C5B86DFFCB27}" type="pres">
      <dgm:prSet presAssocID="{17D95AF2-4AA5-4319-B0D7-06317ACF159A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F778E-1E89-467E-AAF4-B2EEB5BF305E}" type="pres">
      <dgm:prSet presAssocID="{CB84A2C8-4254-4DEF-B898-8F1408C4465F}" presName="sibTrans" presStyleCnt="0"/>
      <dgm:spPr/>
      <dgm:t>
        <a:bodyPr/>
        <a:lstStyle/>
        <a:p>
          <a:endParaRPr lang="en-US"/>
        </a:p>
      </dgm:t>
    </dgm:pt>
    <dgm:pt modelId="{6EFB4343-0619-48B5-AE19-449605DF1B83}" type="pres">
      <dgm:prSet presAssocID="{CC588B46-8405-4722-A6CB-1541CFC79D6F}" presName="composite" presStyleCnt="0"/>
      <dgm:spPr/>
      <dgm:t>
        <a:bodyPr/>
        <a:lstStyle/>
        <a:p>
          <a:endParaRPr lang="en-US"/>
        </a:p>
      </dgm:t>
    </dgm:pt>
    <dgm:pt modelId="{E45B71F4-48B7-4D7B-B3DA-9A959DCB924D}" type="pres">
      <dgm:prSet presAssocID="{CC588B46-8405-4722-A6CB-1541CFC79D6F}" presName="Accent" presStyleLbl="alignAcc1" presStyleIdx="2" presStyleCnt="3"/>
      <dgm:spPr/>
      <dgm:t>
        <a:bodyPr/>
        <a:lstStyle/>
        <a:p>
          <a:endParaRPr lang="en-US"/>
        </a:p>
      </dgm:t>
    </dgm:pt>
    <dgm:pt modelId="{62E00865-1A17-4CB4-86FC-2E4594FD0E13}" type="pres">
      <dgm:prSet presAssocID="{CC588B46-8405-4722-A6CB-1541CFC79D6F}" presName="Image" presStyleLbl="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9560F38-4F1E-41A9-8F73-122408A43344}" type="pres">
      <dgm:prSet presAssocID="{CC588B46-8405-4722-A6CB-1541CFC79D6F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D3EB7-F9F3-4FB8-BB89-30BD97CF7F80}" type="pres">
      <dgm:prSet presAssocID="{CC588B46-8405-4722-A6CB-1541CFC79D6F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AAF425-C0DD-4243-91F7-F23CB15FA584}" srcId="{50788BB1-0DDB-409E-B3F0-A474601C5435}" destId="{E4925D22-B997-447A-915C-CE76B4E68804}" srcOrd="4" destOrd="0" parTransId="{273B72C4-50EA-49B3-9893-4FAE1ABBB838}" sibTransId="{A7B0C5D6-E40E-4109-98FA-21456D3604DF}"/>
    <dgm:cxn modelId="{01744169-DA31-4A60-8106-C78157C2BF55}" type="presOf" srcId="{E76F92EE-8C39-47F9-AD0F-9CC89EFB5D8C}" destId="{49560F38-4F1E-41A9-8F73-122408A43344}" srcOrd="0" destOrd="1" presId="urn:microsoft.com/office/officeart/2008/layout/TitlePictureLineup"/>
    <dgm:cxn modelId="{0D1BD0C8-B164-402F-A751-219EA098AACF}" type="presOf" srcId="{CE5C8846-B6B7-41D6-BB58-763DE5EEE227}" destId="{49560F38-4F1E-41A9-8F73-122408A43344}" srcOrd="0" destOrd="0" presId="urn:microsoft.com/office/officeart/2008/layout/TitlePictureLineup"/>
    <dgm:cxn modelId="{7E95EBC5-0579-4F87-BA2B-42B442FF77ED}" type="presOf" srcId="{50788BB1-0DDB-409E-B3F0-A474601C5435}" destId="{D80B6C38-6FB1-4AE4-A104-3A5E259264CB}" srcOrd="0" destOrd="0" presId="urn:microsoft.com/office/officeart/2008/layout/TitlePictureLineup"/>
    <dgm:cxn modelId="{CDEFD01D-833B-4DD5-A45A-B99EE932ABD0}" type="presOf" srcId="{DA8330E0-84D7-46A2-B625-819873226F3E}" destId="{0709BD2C-8403-40EE-B865-D70E09C2B7E4}" srcOrd="0" destOrd="3" presId="urn:microsoft.com/office/officeart/2008/layout/TitlePictureLineup"/>
    <dgm:cxn modelId="{EDF8B921-6229-4270-9A50-1C2463DFA3BE}" srcId="{50788BB1-0DDB-409E-B3F0-A474601C5435}" destId="{DA8330E0-84D7-46A2-B625-819873226F3E}" srcOrd="3" destOrd="0" parTransId="{ADA7569F-9871-428C-B3AE-44C87EED28C9}" sibTransId="{27E9E93A-D931-45F9-8690-4E949AF0BE07}"/>
    <dgm:cxn modelId="{87AF6722-DED3-4A11-88AC-6E78660A70AB}" type="presOf" srcId="{2A469AAC-E437-4E62-A103-D260246340F1}" destId="{0709BD2C-8403-40EE-B865-D70E09C2B7E4}" srcOrd="0" destOrd="2" presId="urn:microsoft.com/office/officeart/2008/layout/TitlePictureLineup"/>
    <dgm:cxn modelId="{AC90702A-0212-4B9A-A747-80998059F040}" srcId="{CC588B46-8405-4722-A6CB-1541CFC79D6F}" destId="{E76F92EE-8C39-47F9-AD0F-9CC89EFB5D8C}" srcOrd="1" destOrd="0" parTransId="{4E2ED4AA-1ACC-4D68-B295-E3729FB3ACB7}" sibTransId="{71054BEC-0662-43A5-9D75-7B691A1861FD}"/>
    <dgm:cxn modelId="{482A25BD-BAAC-4F97-8F0A-C5B6FEE1E584}" srcId="{D1D50B57-16C1-42FA-AB0D-B508BD0F3E86}" destId="{17D95AF2-4AA5-4319-B0D7-06317ACF159A}" srcOrd="1" destOrd="0" parTransId="{CBA12699-CA75-4C6E-9D71-2B9CEEA134B5}" sibTransId="{CB84A2C8-4254-4DEF-B898-8F1408C4465F}"/>
    <dgm:cxn modelId="{C22F4B3D-84E6-46D0-8840-1A4B5655C547}" type="presOf" srcId="{D1D50B57-16C1-42FA-AB0D-B508BD0F3E86}" destId="{1DF6BEB3-DDC7-486A-8507-D457D635BF1C}" srcOrd="0" destOrd="0" presId="urn:microsoft.com/office/officeart/2008/layout/TitlePictureLineup"/>
    <dgm:cxn modelId="{19F71D36-B74D-4947-B6BB-91439BCC7F34}" type="presOf" srcId="{40A82B53-88B3-413F-829F-611F7398B13C}" destId="{0709BD2C-8403-40EE-B865-D70E09C2B7E4}" srcOrd="0" destOrd="0" presId="urn:microsoft.com/office/officeart/2008/layout/TitlePictureLineup"/>
    <dgm:cxn modelId="{52BC2622-5162-4829-96B0-3BE85BCB3FBB}" srcId="{50788BB1-0DDB-409E-B3F0-A474601C5435}" destId="{2A469AAC-E437-4E62-A103-D260246340F1}" srcOrd="2" destOrd="0" parTransId="{D5C1DE65-DB7B-40E5-8CD4-6079913A57CC}" sibTransId="{8A7F2C96-BFC7-4D70-BB39-BB3A91C10DFC}"/>
    <dgm:cxn modelId="{BFB90D5F-D413-4CB0-B91E-51E45F22A6F0}" type="presOf" srcId="{CC588B46-8405-4722-A6CB-1541CFC79D6F}" destId="{1C1D3EB7-F9F3-4FB8-BB89-30BD97CF7F80}" srcOrd="0" destOrd="0" presId="urn:microsoft.com/office/officeart/2008/layout/TitlePictureLineup"/>
    <dgm:cxn modelId="{00C33470-8B03-4642-B1E1-A06E1C2CE9F4}" srcId="{50788BB1-0DDB-409E-B3F0-A474601C5435}" destId="{B21E56FB-4BED-432C-9285-F801B6E5CBFC}" srcOrd="1" destOrd="0" parTransId="{F3603CD7-4F0C-47B9-A4D8-E0D2640CD479}" sibTransId="{7A4D2C62-91E8-4095-B5DA-E8E3DAA813F7}"/>
    <dgm:cxn modelId="{E1D20D3B-9E9F-4390-89FE-E57B767CCD97}" srcId="{17D95AF2-4AA5-4319-B0D7-06317ACF159A}" destId="{20219C87-3BF4-4E35-A145-77750006BA49}" srcOrd="1" destOrd="0" parTransId="{3A0DB033-615A-4A1D-8128-4DBAE80C723D}" sibTransId="{CF3C7EE9-929B-4B37-BFF9-0035B34E6457}"/>
    <dgm:cxn modelId="{56BAFED9-B2C7-4B39-BCC3-6356247F1C49}" type="presOf" srcId="{2F4FB068-492D-4880-A384-B4EBEF2ED55D}" destId="{26CD1E47-8F8D-4692-8591-172CA2D83ED2}" srcOrd="0" destOrd="2" presId="urn:microsoft.com/office/officeart/2008/layout/TitlePictureLineup"/>
    <dgm:cxn modelId="{60167881-F0B6-4751-ACD2-86CC72591650}" type="presOf" srcId="{20219C87-3BF4-4E35-A145-77750006BA49}" destId="{26CD1E47-8F8D-4692-8591-172CA2D83ED2}" srcOrd="0" destOrd="1" presId="urn:microsoft.com/office/officeart/2008/layout/TitlePictureLineup"/>
    <dgm:cxn modelId="{26231DCF-99A7-462B-891F-77943B57C58F}" srcId="{50788BB1-0DDB-409E-B3F0-A474601C5435}" destId="{40A82B53-88B3-413F-829F-611F7398B13C}" srcOrd="0" destOrd="0" parTransId="{2FF38D76-2B18-4A90-90F2-1B5DB4388EFC}" sibTransId="{606DFC9B-4376-4CC4-9DCB-A08F89A63513}"/>
    <dgm:cxn modelId="{A09B1D3C-D6BB-4BC4-9FEF-12DBC5A5B8C3}" srcId="{D1D50B57-16C1-42FA-AB0D-B508BD0F3E86}" destId="{CC588B46-8405-4722-A6CB-1541CFC79D6F}" srcOrd="2" destOrd="0" parTransId="{34B17F4F-412A-4AD7-B079-E7CA4593F2B2}" sibTransId="{7C741EF5-30C4-4C81-B684-2DC22C92E4A9}"/>
    <dgm:cxn modelId="{9BE2278F-A4EA-484A-B0DE-B168A6C144AD}" type="presOf" srcId="{E4925D22-B997-447A-915C-CE76B4E68804}" destId="{0709BD2C-8403-40EE-B865-D70E09C2B7E4}" srcOrd="0" destOrd="4" presId="urn:microsoft.com/office/officeart/2008/layout/TitlePictureLineup"/>
    <dgm:cxn modelId="{FDAF464F-EE2B-44D0-A157-81CDDA9A6906}" srcId="{17D95AF2-4AA5-4319-B0D7-06317ACF159A}" destId="{2F4FB068-492D-4880-A384-B4EBEF2ED55D}" srcOrd="2" destOrd="0" parTransId="{CADDBFA2-7A54-48C4-9225-901907EE0505}" sibTransId="{CA6DB217-A69D-4F10-8C5C-9361C675B6C5}"/>
    <dgm:cxn modelId="{2CA47DEF-BBF2-4930-ADFA-69EC79E6AE9C}" srcId="{17D95AF2-4AA5-4319-B0D7-06317ACF159A}" destId="{5B71873C-D1EE-433D-83AB-A841F2369805}" srcOrd="0" destOrd="0" parTransId="{9A8D038D-9DA9-4E77-AC96-7EE0D83CCD46}" sibTransId="{E5CD23A7-4244-42AF-88DB-82744CAC72A4}"/>
    <dgm:cxn modelId="{A12FB21E-CA51-4655-A20E-7CF5F97C1290}" type="presOf" srcId="{B21E56FB-4BED-432C-9285-F801B6E5CBFC}" destId="{0709BD2C-8403-40EE-B865-D70E09C2B7E4}" srcOrd="0" destOrd="1" presId="urn:microsoft.com/office/officeart/2008/layout/TitlePictureLineup"/>
    <dgm:cxn modelId="{55AAA191-6E32-4F8D-ACCA-466447CC425B}" srcId="{D1D50B57-16C1-42FA-AB0D-B508BD0F3E86}" destId="{50788BB1-0DDB-409E-B3F0-A474601C5435}" srcOrd="0" destOrd="0" parTransId="{36C2F91D-6346-48EA-8362-8CC952752B18}" sibTransId="{732CC4FD-96BB-4FC5-ACBF-D9A57825608E}"/>
    <dgm:cxn modelId="{721F0819-8B53-4BA1-9114-C6DCE08E6FC5}" type="presOf" srcId="{5B71873C-D1EE-433D-83AB-A841F2369805}" destId="{26CD1E47-8F8D-4692-8591-172CA2D83ED2}" srcOrd="0" destOrd="0" presId="urn:microsoft.com/office/officeart/2008/layout/TitlePictureLineup"/>
    <dgm:cxn modelId="{7CBE5E74-1103-471C-89AD-90B6FAFA8E7D}" srcId="{CC588B46-8405-4722-A6CB-1541CFC79D6F}" destId="{CE5C8846-B6B7-41D6-BB58-763DE5EEE227}" srcOrd="0" destOrd="0" parTransId="{8A83158E-B74B-4D23-992F-F73D41A75C67}" sibTransId="{5C99C4BD-B640-42DC-B0EA-8001D16E559F}"/>
    <dgm:cxn modelId="{26E5C67D-F746-45E1-BBC0-EB06A99D3632}" type="presOf" srcId="{17D95AF2-4AA5-4319-B0D7-06317ACF159A}" destId="{D832EAEF-B2B5-4D69-9D5C-C5B86DFFCB27}" srcOrd="0" destOrd="0" presId="urn:microsoft.com/office/officeart/2008/layout/TitlePictureLineup"/>
    <dgm:cxn modelId="{92141A05-3B05-44C9-803C-720AA3537E6D}" type="presParOf" srcId="{1DF6BEB3-DDC7-486A-8507-D457D635BF1C}" destId="{1878D211-92B7-4F82-A204-FCAC896F49CA}" srcOrd="0" destOrd="0" presId="urn:microsoft.com/office/officeart/2008/layout/TitlePictureLineup"/>
    <dgm:cxn modelId="{FEFBA585-0C70-463D-92F8-6B5BC08723D6}" type="presParOf" srcId="{1878D211-92B7-4F82-A204-FCAC896F49CA}" destId="{445F792C-AFA0-4EE6-B76F-AEEA8CA481F0}" srcOrd="0" destOrd="0" presId="urn:microsoft.com/office/officeart/2008/layout/TitlePictureLineup"/>
    <dgm:cxn modelId="{61B780EB-49FF-4523-AF13-BBEF3787AA49}" type="presParOf" srcId="{1878D211-92B7-4F82-A204-FCAC896F49CA}" destId="{855293FA-9B57-4F5F-923E-88A17E1B1DB8}" srcOrd="1" destOrd="0" presId="urn:microsoft.com/office/officeart/2008/layout/TitlePictureLineup"/>
    <dgm:cxn modelId="{786D1F3C-50A5-47DA-929F-F20A7CE65942}" type="presParOf" srcId="{1878D211-92B7-4F82-A204-FCAC896F49CA}" destId="{0709BD2C-8403-40EE-B865-D70E09C2B7E4}" srcOrd="2" destOrd="0" presId="urn:microsoft.com/office/officeart/2008/layout/TitlePictureLineup"/>
    <dgm:cxn modelId="{DAA130E8-4CD7-4C92-AD0B-531D40A3FD61}" type="presParOf" srcId="{1878D211-92B7-4F82-A204-FCAC896F49CA}" destId="{D80B6C38-6FB1-4AE4-A104-3A5E259264CB}" srcOrd="3" destOrd="0" presId="urn:microsoft.com/office/officeart/2008/layout/TitlePictureLineup"/>
    <dgm:cxn modelId="{37C2F26A-0842-4C88-9A84-CCF7BD90E6AF}" type="presParOf" srcId="{1DF6BEB3-DDC7-486A-8507-D457D635BF1C}" destId="{64E5C70E-5FD7-4D46-A713-098219341163}" srcOrd="1" destOrd="0" presId="urn:microsoft.com/office/officeart/2008/layout/TitlePictureLineup"/>
    <dgm:cxn modelId="{309E6344-186A-4BAF-BDAF-06A18E562D16}" type="presParOf" srcId="{1DF6BEB3-DDC7-486A-8507-D457D635BF1C}" destId="{56B9F5E3-FED1-4F09-864A-6C66DA5ED3C6}" srcOrd="2" destOrd="0" presId="urn:microsoft.com/office/officeart/2008/layout/TitlePictureLineup"/>
    <dgm:cxn modelId="{D18042F2-CF5D-49B9-B3AF-0CA228266E48}" type="presParOf" srcId="{56B9F5E3-FED1-4F09-864A-6C66DA5ED3C6}" destId="{A8D93E4D-6C86-44B8-9B45-027A94AB0AE6}" srcOrd="0" destOrd="0" presId="urn:microsoft.com/office/officeart/2008/layout/TitlePictureLineup"/>
    <dgm:cxn modelId="{CF5860C6-9586-4157-869B-7FE8BB151099}" type="presParOf" srcId="{56B9F5E3-FED1-4F09-864A-6C66DA5ED3C6}" destId="{FA830EFE-4BB8-416B-9693-18DEBBF3A16F}" srcOrd="1" destOrd="0" presId="urn:microsoft.com/office/officeart/2008/layout/TitlePictureLineup"/>
    <dgm:cxn modelId="{04FFF9E5-5745-4B09-B80F-F0A1D0B13EE1}" type="presParOf" srcId="{56B9F5E3-FED1-4F09-864A-6C66DA5ED3C6}" destId="{26CD1E47-8F8D-4692-8591-172CA2D83ED2}" srcOrd="2" destOrd="0" presId="urn:microsoft.com/office/officeart/2008/layout/TitlePictureLineup"/>
    <dgm:cxn modelId="{16FF5D9A-4205-4614-BDD4-3711695B2DBB}" type="presParOf" srcId="{56B9F5E3-FED1-4F09-864A-6C66DA5ED3C6}" destId="{D832EAEF-B2B5-4D69-9D5C-C5B86DFFCB27}" srcOrd="3" destOrd="0" presId="urn:microsoft.com/office/officeart/2008/layout/TitlePictureLineup"/>
    <dgm:cxn modelId="{43F82E97-CF85-4C2C-A1F2-39E5D7B084AD}" type="presParOf" srcId="{1DF6BEB3-DDC7-486A-8507-D457D635BF1C}" destId="{F44F778E-1E89-467E-AAF4-B2EEB5BF305E}" srcOrd="3" destOrd="0" presId="urn:microsoft.com/office/officeart/2008/layout/TitlePictureLineup"/>
    <dgm:cxn modelId="{E3F16479-1CF3-4167-A0A9-E674AEDA8093}" type="presParOf" srcId="{1DF6BEB3-DDC7-486A-8507-D457D635BF1C}" destId="{6EFB4343-0619-48B5-AE19-449605DF1B83}" srcOrd="4" destOrd="0" presId="urn:microsoft.com/office/officeart/2008/layout/TitlePictureLineup"/>
    <dgm:cxn modelId="{C9D01BEC-4800-4BC3-8882-BCF167227AA4}" type="presParOf" srcId="{6EFB4343-0619-48B5-AE19-449605DF1B83}" destId="{E45B71F4-48B7-4D7B-B3DA-9A959DCB924D}" srcOrd="0" destOrd="0" presId="urn:microsoft.com/office/officeart/2008/layout/TitlePictureLineup"/>
    <dgm:cxn modelId="{23BEA42B-0BCD-4713-BF96-C759E042667C}" type="presParOf" srcId="{6EFB4343-0619-48B5-AE19-449605DF1B83}" destId="{62E00865-1A17-4CB4-86FC-2E4594FD0E13}" srcOrd="1" destOrd="0" presId="urn:microsoft.com/office/officeart/2008/layout/TitlePictureLineup"/>
    <dgm:cxn modelId="{07352DD7-AEF6-434C-B65B-45BB0C621F1E}" type="presParOf" srcId="{6EFB4343-0619-48B5-AE19-449605DF1B83}" destId="{49560F38-4F1E-41A9-8F73-122408A43344}" srcOrd="2" destOrd="0" presId="urn:microsoft.com/office/officeart/2008/layout/TitlePictureLineup"/>
    <dgm:cxn modelId="{448EF6D7-4CF7-41C6-933B-C4A7E5CDAA13}" type="presParOf" srcId="{6EFB4343-0619-48B5-AE19-449605DF1B83}" destId="{1C1D3EB7-F9F3-4FB8-BB89-30BD97CF7F80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4568A571-9114-4434-A0D1-5F0C028EF089}" type="doc">
      <dgm:prSet loTypeId="urn:microsoft.com/office/officeart/2005/8/layout/pList1#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3DE3-F6B0-41D3-82B3-408872928EC9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Agents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B741E3DE-A457-417E-8CD7-ECAEE10CD97B}" type="parTrans" cxnId="{2E4D2441-918D-4613-B47E-93C7AF00789A}">
      <dgm:prSet/>
      <dgm:spPr/>
      <dgm:t>
        <a:bodyPr/>
        <a:lstStyle/>
        <a:p>
          <a:endParaRPr lang="en-US"/>
        </a:p>
      </dgm:t>
    </dgm:pt>
    <dgm:pt modelId="{E2646109-C785-46FC-A52A-A1DF1610BE27}" type="sibTrans" cxnId="{2E4D2441-918D-4613-B47E-93C7AF00789A}">
      <dgm:prSet/>
      <dgm:spPr/>
      <dgm:t>
        <a:bodyPr/>
        <a:lstStyle/>
        <a:p>
          <a:endParaRPr lang="en-US"/>
        </a:p>
      </dgm:t>
    </dgm:pt>
    <dgm:pt modelId="{326F82F3-C6C7-4988-ABDE-C43A017955C6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Third Party Administrators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478E3288-387E-45FC-89C9-8DFF3C62C726}" type="parTrans" cxnId="{277F9530-BBDD-440F-9A5A-86B4F5117084}">
      <dgm:prSet/>
      <dgm:spPr/>
      <dgm:t>
        <a:bodyPr/>
        <a:lstStyle/>
        <a:p>
          <a:endParaRPr lang="en-US"/>
        </a:p>
      </dgm:t>
    </dgm:pt>
    <dgm:pt modelId="{6B8D0155-E51F-4A19-B574-F18A94C139A6}" type="sibTrans" cxnId="{277F9530-BBDD-440F-9A5A-86B4F5117084}">
      <dgm:prSet/>
      <dgm:spPr/>
      <dgm:t>
        <a:bodyPr/>
        <a:lstStyle/>
        <a:p>
          <a:endParaRPr lang="en-US"/>
        </a:p>
      </dgm:t>
    </dgm:pt>
    <dgm:pt modelId="{71F7D91C-C188-4BC5-8270-0AD40751B5A4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Brokers: multiple products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436682C2-0C5D-4434-AD24-D4B5F42714F9}" type="parTrans" cxnId="{CE9BCFCC-AB28-48D6-926D-0837C6BB8FEC}">
      <dgm:prSet/>
      <dgm:spPr/>
      <dgm:t>
        <a:bodyPr/>
        <a:lstStyle/>
        <a:p>
          <a:endParaRPr lang="en-US"/>
        </a:p>
      </dgm:t>
    </dgm:pt>
    <dgm:pt modelId="{564AEB29-2859-453C-8526-F4244EA29543}" type="sibTrans" cxnId="{CE9BCFCC-AB28-48D6-926D-0837C6BB8FEC}">
      <dgm:prSet/>
      <dgm:spPr/>
      <dgm:t>
        <a:bodyPr/>
        <a:lstStyle/>
        <a:p>
          <a:endParaRPr lang="en-US"/>
        </a:p>
      </dgm:t>
    </dgm:pt>
    <dgm:pt modelId="{64187008-92C6-40C7-A3F8-50094ECA9FA6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Banks (</a:t>
          </a:r>
          <a:r>
            <a:rPr lang="en-US" dirty="0" err="1" smtClean="0">
              <a:solidFill>
                <a:srgbClr val="FFC000"/>
              </a:solidFill>
              <a:latin typeface="Franklin Gothic Medium Cond" panose="020B0606030402020204" pitchFamily="34" charset="0"/>
            </a:rPr>
            <a:t>Bancassurance</a:t>
          </a:r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)</a:t>
          </a:r>
        </a:p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Corporate agents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46236056-FEA6-4270-A205-5CFFF889BFB5}" type="parTrans" cxnId="{3F0755B0-1DFB-4A93-B697-4886E5690206}">
      <dgm:prSet/>
      <dgm:spPr/>
      <dgm:t>
        <a:bodyPr/>
        <a:lstStyle/>
        <a:p>
          <a:endParaRPr lang="en-US"/>
        </a:p>
      </dgm:t>
    </dgm:pt>
    <dgm:pt modelId="{FDA34B5A-9053-498E-ABFF-4C09040EF2DB}" type="sibTrans" cxnId="{3F0755B0-1DFB-4A93-B697-4886E5690206}">
      <dgm:prSet/>
      <dgm:spPr/>
      <dgm:t>
        <a:bodyPr/>
        <a:lstStyle/>
        <a:p>
          <a:endParaRPr lang="en-US"/>
        </a:p>
      </dgm:t>
    </dgm:pt>
    <dgm:pt modelId="{4A379648-7045-49D5-A664-30C43ACA1100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Surveyor/ Loss Assessor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FD0D9E39-F9A3-4767-94D2-978BC48F0963}" type="sibTrans" cxnId="{8B5F9602-8F01-4068-AC07-C960EF68ADF1}">
      <dgm:prSet/>
      <dgm:spPr/>
      <dgm:t>
        <a:bodyPr/>
        <a:lstStyle/>
        <a:p>
          <a:endParaRPr lang="en-US"/>
        </a:p>
      </dgm:t>
    </dgm:pt>
    <dgm:pt modelId="{E959F000-C076-4733-B937-497B2A9C4DE5}" type="parTrans" cxnId="{8B5F9602-8F01-4068-AC07-C960EF68ADF1}">
      <dgm:prSet/>
      <dgm:spPr/>
      <dgm:t>
        <a:bodyPr/>
        <a:lstStyle/>
        <a:p>
          <a:endParaRPr lang="en-US"/>
        </a:p>
      </dgm:t>
    </dgm:pt>
    <dgm:pt modelId="{938B5066-5908-4AC6-B5B1-8D2339EE2EB6}" type="pres">
      <dgm:prSet presAssocID="{4568A571-9114-4434-A0D1-5F0C028EF08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376616-A54B-46A5-B317-F0F6BB070644}" type="pres">
      <dgm:prSet presAssocID="{0BD23DE3-F6B0-41D3-82B3-408872928EC9}" presName="compNode" presStyleCnt="0"/>
      <dgm:spPr/>
      <dgm:t>
        <a:bodyPr/>
        <a:lstStyle/>
        <a:p>
          <a:endParaRPr lang="en-US"/>
        </a:p>
      </dgm:t>
    </dgm:pt>
    <dgm:pt modelId="{312C4927-F76C-4EBD-9198-80C7D6995DE5}" type="pres">
      <dgm:prSet presAssocID="{0BD23DE3-F6B0-41D3-82B3-408872928EC9}" presName="pictRect" presStyleLbl="node1" presStyleIdx="0" presStyleCnt="5" custScaleX="8442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90E4E27-F19E-4ABA-97A5-F2709F96B263}" type="pres">
      <dgm:prSet presAssocID="{0BD23DE3-F6B0-41D3-82B3-408872928EC9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70F15-B9A7-409E-B27A-B1C044D6B3D0}" type="pres">
      <dgm:prSet presAssocID="{E2646109-C785-46FC-A52A-A1DF1610BE2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82CE1EA-A7FB-4EA3-B734-D7661A36B940}" type="pres">
      <dgm:prSet presAssocID="{64187008-92C6-40C7-A3F8-50094ECA9FA6}" presName="compNode" presStyleCnt="0"/>
      <dgm:spPr/>
    </dgm:pt>
    <dgm:pt modelId="{62869964-F56E-40E1-9DE1-E91AAF5D849F}" type="pres">
      <dgm:prSet presAssocID="{64187008-92C6-40C7-A3F8-50094ECA9FA6}" presName="pictRect" presStyleLbl="node1" presStyleIdx="1" presStyleCnt="5" custScaleX="6607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D2B5F0-683B-49FD-AE01-644FD925384D}" type="pres">
      <dgm:prSet presAssocID="{64187008-92C6-40C7-A3F8-50094ECA9FA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76F54C-1BCA-48AE-9115-069A987B04AF}" type="pres">
      <dgm:prSet presAssocID="{FDA34B5A-9053-498E-ABFF-4C09040EF2D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9561E93-5F39-4D34-9BBA-8775854300C9}" type="pres">
      <dgm:prSet presAssocID="{71F7D91C-C188-4BC5-8270-0AD40751B5A4}" presName="compNode" presStyleCnt="0"/>
      <dgm:spPr/>
      <dgm:t>
        <a:bodyPr/>
        <a:lstStyle/>
        <a:p>
          <a:endParaRPr lang="en-US"/>
        </a:p>
      </dgm:t>
    </dgm:pt>
    <dgm:pt modelId="{8552BD3C-52E5-4C6C-8BC6-1B121BB90D0A}" type="pres">
      <dgm:prSet presAssocID="{71F7D91C-C188-4BC5-8270-0AD40751B5A4}" presName="pictRect" presStyleLbl="node1" presStyleIdx="2" presStyleCnt="5" custScaleX="59922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2628417-3451-4B93-AABA-63A1DCFAEC6E}" type="pres">
      <dgm:prSet presAssocID="{71F7D91C-C188-4BC5-8270-0AD40751B5A4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47243F-F44C-43BE-97D2-4A42C9A219DD}" type="pres">
      <dgm:prSet presAssocID="{564AEB29-2859-453C-8526-F4244EA2954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7F7B211-2C0F-4A7A-AB3E-F200C88ECFCE}" type="pres">
      <dgm:prSet presAssocID="{4A379648-7045-49D5-A664-30C43ACA1100}" presName="compNode" presStyleCnt="0"/>
      <dgm:spPr/>
      <dgm:t>
        <a:bodyPr/>
        <a:lstStyle/>
        <a:p>
          <a:endParaRPr lang="en-US"/>
        </a:p>
      </dgm:t>
    </dgm:pt>
    <dgm:pt modelId="{2D4C672C-3626-4920-B034-3F9D582C1419}" type="pres">
      <dgm:prSet presAssocID="{4A379648-7045-49D5-A664-30C43ACA1100}" presName="pictRect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54890CD-0B8B-4774-BAF7-FDF93ECD037F}" type="pres">
      <dgm:prSet presAssocID="{4A379648-7045-49D5-A664-30C43ACA1100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CF85E-36F2-4A85-B1CE-CC77C6CE6147}" type="pres">
      <dgm:prSet presAssocID="{FD0D9E39-F9A3-4767-94D2-978BC48F096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6B12263-00C0-43EE-A9F6-E89B2BCF6C2E}" type="pres">
      <dgm:prSet presAssocID="{326F82F3-C6C7-4988-ABDE-C43A017955C6}" presName="compNode" presStyleCnt="0"/>
      <dgm:spPr/>
      <dgm:t>
        <a:bodyPr/>
        <a:lstStyle/>
        <a:p>
          <a:endParaRPr lang="en-US"/>
        </a:p>
      </dgm:t>
    </dgm:pt>
    <dgm:pt modelId="{49880AC7-F521-46A6-B41A-9413F2909AA1}" type="pres">
      <dgm:prSet presAssocID="{326F82F3-C6C7-4988-ABDE-C43A017955C6}" presName="pictRect" presStyleLbl="node1" presStyleIdx="4" presStyleCnt="5" custScaleX="64116" custLinFactNeighborX="98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15F86FA-B110-4D98-8281-486F52D2AA63}" type="pres">
      <dgm:prSet presAssocID="{326F82F3-C6C7-4988-ABDE-C43A017955C6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5F9602-8F01-4068-AC07-C960EF68ADF1}" srcId="{4568A571-9114-4434-A0D1-5F0C028EF089}" destId="{4A379648-7045-49D5-A664-30C43ACA1100}" srcOrd="3" destOrd="0" parTransId="{E959F000-C076-4733-B937-497B2A9C4DE5}" sibTransId="{FD0D9E39-F9A3-4767-94D2-978BC48F0963}"/>
    <dgm:cxn modelId="{33445EC6-91FB-4942-931C-6A27A33EBCB3}" type="presOf" srcId="{326F82F3-C6C7-4988-ABDE-C43A017955C6}" destId="{515F86FA-B110-4D98-8281-486F52D2AA63}" srcOrd="0" destOrd="0" presId="urn:microsoft.com/office/officeart/2005/8/layout/pList1#4"/>
    <dgm:cxn modelId="{3F0755B0-1DFB-4A93-B697-4886E5690206}" srcId="{4568A571-9114-4434-A0D1-5F0C028EF089}" destId="{64187008-92C6-40C7-A3F8-50094ECA9FA6}" srcOrd="1" destOrd="0" parTransId="{46236056-FEA6-4270-A205-5CFFF889BFB5}" sibTransId="{FDA34B5A-9053-498E-ABFF-4C09040EF2DB}"/>
    <dgm:cxn modelId="{CE9BCFCC-AB28-48D6-926D-0837C6BB8FEC}" srcId="{4568A571-9114-4434-A0D1-5F0C028EF089}" destId="{71F7D91C-C188-4BC5-8270-0AD40751B5A4}" srcOrd="2" destOrd="0" parTransId="{436682C2-0C5D-4434-AD24-D4B5F42714F9}" sibTransId="{564AEB29-2859-453C-8526-F4244EA29543}"/>
    <dgm:cxn modelId="{0D6FDC44-7147-4660-B7EF-7C7002549E3F}" type="presOf" srcId="{64187008-92C6-40C7-A3F8-50094ECA9FA6}" destId="{DAD2B5F0-683B-49FD-AE01-644FD925384D}" srcOrd="0" destOrd="0" presId="urn:microsoft.com/office/officeart/2005/8/layout/pList1#4"/>
    <dgm:cxn modelId="{2E4D2441-918D-4613-B47E-93C7AF00789A}" srcId="{4568A571-9114-4434-A0D1-5F0C028EF089}" destId="{0BD23DE3-F6B0-41D3-82B3-408872928EC9}" srcOrd="0" destOrd="0" parTransId="{B741E3DE-A457-417E-8CD7-ECAEE10CD97B}" sibTransId="{E2646109-C785-46FC-A52A-A1DF1610BE27}"/>
    <dgm:cxn modelId="{D336DD54-8692-43DD-85BF-111894F510F4}" type="presOf" srcId="{564AEB29-2859-453C-8526-F4244EA29543}" destId="{0847243F-F44C-43BE-97D2-4A42C9A219DD}" srcOrd="0" destOrd="0" presId="urn:microsoft.com/office/officeart/2005/8/layout/pList1#4"/>
    <dgm:cxn modelId="{5124ACB4-3D99-447A-AC2E-086857C1FBF0}" type="presOf" srcId="{4A379648-7045-49D5-A664-30C43ACA1100}" destId="{054890CD-0B8B-4774-BAF7-FDF93ECD037F}" srcOrd="0" destOrd="0" presId="urn:microsoft.com/office/officeart/2005/8/layout/pList1#4"/>
    <dgm:cxn modelId="{35D350E9-6832-4A35-A169-C43E0ED40FEE}" type="presOf" srcId="{4568A571-9114-4434-A0D1-5F0C028EF089}" destId="{938B5066-5908-4AC6-B5B1-8D2339EE2EB6}" srcOrd="0" destOrd="0" presId="urn:microsoft.com/office/officeart/2005/8/layout/pList1#4"/>
    <dgm:cxn modelId="{2887BDE3-7C8C-4490-85E4-90B76BDA3479}" type="presOf" srcId="{FDA34B5A-9053-498E-ABFF-4C09040EF2DB}" destId="{AF76F54C-1BCA-48AE-9115-069A987B04AF}" srcOrd="0" destOrd="0" presId="urn:microsoft.com/office/officeart/2005/8/layout/pList1#4"/>
    <dgm:cxn modelId="{155D41A8-6093-447C-8E98-9032AB4EAE3C}" type="presOf" srcId="{71F7D91C-C188-4BC5-8270-0AD40751B5A4}" destId="{E2628417-3451-4B93-AABA-63A1DCFAEC6E}" srcOrd="0" destOrd="0" presId="urn:microsoft.com/office/officeart/2005/8/layout/pList1#4"/>
    <dgm:cxn modelId="{4C356B4E-4216-460D-B546-2B51185C4A9E}" type="presOf" srcId="{0BD23DE3-F6B0-41D3-82B3-408872928EC9}" destId="{D90E4E27-F19E-4ABA-97A5-F2709F96B263}" srcOrd="0" destOrd="0" presId="urn:microsoft.com/office/officeart/2005/8/layout/pList1#4"/>
    <dgm:cxn modelId="{277F9530-BBDD-440F-9A5A-86B4F5117084}" srcId="{4568A571-9114-4434-A0D1-5F0C028EF089}" destId="{326F82F3-C6C7-4988-ABDE-C43A017955C6}" srcOrd="4" destOrd="0" parTransId="{478E3288-387E-45FC-89C9-8DFF3C62C726}" sibTransId="{6B8D0155-E51F-4A19-B574-F18A94C139A6}"/>
    <dgm:cxn modelId="{8BB21300-F376-44A1-BE12-04F736CDD0D2}" type="presOf" srcId="{E2646109-C785-46FC-A52A-A1DF1610BE27}" destId="{22970F15-B9A7-409E-B27A-B1C044D6B3D0}" srcOrd="0" destOrd="0" presId="urn:microsoft.com/office/officeart/2005/8/layout/pList1#4"/>
    <dgm:cxn modelId="{3AA75A8F-746E-4760-BA69-EBD1F8B2EFF1}" type="presOf" srcId="{FD0D9E39-F9A3-4767-94D2-978BC48F0963}" destId="{819CF85E-36F2-4A85-B1CE-CC77C6CE6147}" srcOrd="0" destOrd="0" presId="urn:microsoft.com/office/officeart/2005/8/layout/pList1#4"/>
    <dgm:cxn modelId="{B583D09A-B721-449B-8DAF-8D428E447851}" type="presParOf" srcId="{938B5066-5908-4AC6-B5B1-8D2339EE2EB6}" destId="{65376616-A54B-46A5-B317-F0F6BB070644}" srcOrd="0" destOrd="0" presId="urn:microsoft.com/office/officeart/2005/8/layout/pList1#4"/>
    <dgm:cxn modelId="{C85398A2-104A-4AF4-90A3-59A04D1D78C0}" type="presParOf" srcId="{65376616-A54B-46A5-B317-F0F6BB070644}" destId="{312C4927-F76C-4EBD-9198-80C7D6995DE5}" srcOrd="0" destOrd="0" presId="urn:microsoft.com/office/officeart/2005/8/layout/pList1#4"/>
    <dgm:cxn modelId="{D146F348-7CE3-44F8-9C17-23E448AD0D37}" type="presParOf" srcId="{65376616-A54B-46A5-B317-F0F6BB070644}" destId="{D90E4E27-F19E-4ABA-97A5-F2709F96B263}" srcOrd="1" destOrd="0" presId="urn:microsoft.com/office/officeart/2005/8/layout/pList1#4"/>
    <dgm:cxn modelId="{692AE4F4-C768-44ED-A441-92DAC605E82B}" type="presParOf" srcId="{938B5066-5908-4AC6-B5B1-8D2339EE2EB6}" destId="{22970F15-B9A7-409E-B27A-B1C044D6B3D0}" srcOrd="1" destOrd="0" presId="urn:microsoft.com/office/officeart/2005/8/layout/pList1#4"/>
    <dgm:cxn modelId="{B6D9A9D0-BD70-4E55-A79A-A07FFE315303}" type="presParOf" srcId="{938B5066-5908-4AC6-B5B1-8D2339EE2EB6}" destId="{082CE1EA-A7FB-4EA3-B734-D7661A36B940}" srcOrd="2" destOrd="0" presId="urn:microsoft.com/office/officeart/2005/8/layout/pList1#4"/>
    <dgm:cxn modelId="{D2943AF6-8637-4A04-A76F-E74D905B300F}" type="presParOf" srcId="{082CE1EA-A7FB-4EA3-B734-D7661A36B940}" destId="{62869964-F56E-40E1-9DE1-E91AAF5D849F}" srcOrd="0" destOrd="0" presId="urn:microsoft.com/office/officeart/2005/8/layout/pList1#4"/>
    <dgm:cxn modelId="{E001AA46-3894-4951-BAF5-7FB5D5823AEC}" type="presParOf" srcId="{082CE1EA-A7FB-4EA3-B734-D7661A36B940}" destId="{DAD2B5F0-683B-49FD-AE01-644FD925384D}" srcOrd="1" destOrd="0" presId="urn:microsoft.com/office/officeart/2005/8/layout/pList1#4"/>
    <dgm:cxn modelId="{3F982B0D-C37F-4FBF-A95E-524AFA2AC6DA}" type="presParOf" srcId="{938B5066-5908-4AC6-B5B1-8D2339EE2EB6}" destId="{AF76F54C-1BCA-48AE-9115-069A987B04AF}" srcOrd="3" destOrd="0" presId="urn:microsoft.com/office/officeart/2005/8/layout/pList1#4"/>
    <dgm:cxn modelId="{447FBB22-F690-47C7-BAB4-AE3F3E88F715}" type="presParOf" srcId="{938B5066-5908-4AC6-B5B1-8D2339EE2EB6}" destId="{89561E93-5F39-4D34-9BBA-8775854300C9}" srcOrd="4" destOrd="0" presId="urn:microsoft.com/office/officeart/2005/8/layout/pList1#4"/>
    <dgm:cxn modelId="{F23BF9D9-3A3B-4D25-88D1-459340BE3774}" type="presParOf" srcId="{89561E93-5F39-4D34-9BBA-8775854300C9}" destId="{8552BD3C-52E5-4C6C-8BC6-1B121BB90D0A}" srcOrd="0" destOrd="0" presId="urn:microsoft.com/office/officeart/2005/8/layout/pList1#4"/>
    <dgm:cxn modelId="{BD658FD7-CCB1-4236-A7D0-78A2347A33DC}" type="presParOf" srcId="{89561E93-5F39-4D34-9BBA-8775854300C9}" destId="{E2628417-3451-4B93-AABA-63A1DCFAEC6E}" srcOrd="1" destOrd="0" presId="urn:microsoft.com/office/officeart/2005/8/layout/pList1#4"/>
    <dgm:cxn modelId="{9DDB43BC-44BD-4411-BB7C-645889B4C87D}" type="presParOf" srcId="{938B5066-5908-4AC6-B5B1-8D2339EE2EB6}" destId="{0847243F-F44C-43BE-97D2-4A42C9A219DD}" srcOrd="5" destOrd="0" presId="urn:microsoft.com/office/officeart/2005/8/layout/pList1#4"/>
    <dgm:cxn modelId="{D343F36C-BD83-48EC-BDE7-39A2B4BCA9F2}" type="presParOf" srcId="{938B5066-5908-4AC6-B5B1-8D2339EE2EB6}" destId="{97F7B211-2C0F-4A7A-AB3E-F200C88ECFCE}" srcOrd="6" destOrd="0" presId="urn:microsoft.com/office/officeart/2005/8/layout/pList1#4"/>
    <dgm:cxn modelId="{E5329133-0BC7-489B-879C-048BC98B79B3}" type="presParOf" srcId="{97F7B211-2C0F-4A7A-AB3E-F200C88ECFCE}" destId="{2D4C672C-3626-4920-B034-3F9D582C1419}" srcOrd="0" destOrd="0" presId="urn:microsoft.com/office/officeart/2005/8/layout/pList1#4"/>
    <dgm:cxn modelId="{06CD1B97-A6AA-4543-8012-2EBABBF3A801}" type="presParOf" srcId="{97F7B211-2C0F-4A7A-AB3E-F200C88ECFCE}" destId="{054890CD-0B8B-4774-BAF7-FDF93ECD037F}" srcOrd="1" destOrd="0" presId="urn:microsoft.com/office/officeart/2005/8/layout/pList1#4"/>
    <dgm:cxn modelId="{4FCE6388-CC33-4616-B087-AAFDAB0C63CB}" type="presParOf" srcId="{938B5066-5908-4AC6-B5B1-8D2339EE2EB6}" destId="{819CF85E-36F2-4A85-B1CE-CC77C6CE6147}" srcOrd="7" destOrd="0" presId="urn:microsoft.com/office/officeart/2005/8/layout/pList1#4"/>
    <dgm:cxn modelId="{45CE5A75-55F0-479F-A6D2-13FF17945546}" type="presParOf" srcId="{938B5066-5908-4AC6-B5B1-8D2339EE2EB6}" destId="{76B12263-00C0-43EE-A9F6-E89B2BCF6C2E}" srcOrd="8" destOrd="0" presId="urn:microsoft.com/office/officeart/2005/8/layout/pList1#4"/>
    <dgm:cxn modelId="{8A52AA39-392B-4DAB-8E8E-3EEC1C398DBD}" type="presParOf" srcId="{76B12263-00C0-43EE-A9F6-E89B2BCF6C2E}" destId="{49880AC7-F521-46A6-B41A-9413F2909AA1}" srcOrd="0" destOrd="0" presId="urn:microsoft.com/office/officeart/2005/8/layout/pList1#4"/>
    <dgm:cxn modelId="{98A28039-AF79-4852-9D54-6F96884C2239}" type="presParOf" srcId="{76B12263-00C0-43EE-A9F6-E89B2BCF6C2E}" destId="{515F86FA-B110-4D98-8281-486F52D2AA63}" srcOrd="1" destOrd="0" presId="urn:microsoft.com/office/officeart/2005/8/layout/pList1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011D5969-EE5B-45BF-B3B4-9AA493A1823B}" type="doc">
      <dgm:prSet loTypeId="urn:diagrams.loki3.com/Bracket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A8EC01-4811-4BEE-B968-A092745F47C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Direct marketing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98E7A1-70BF-4568-A803-8FCFD057B11C}" type="parTrans" cxnId="{356FF73C-0D13-48B1-A918-D9CD44FD3F43}">
      <dgm:prSet/>
      <dgm:spPr/>
      <dgm:t>
        <a:bodyPr/>
        <a:lstStyle/>
        <a:p>
          <a:endParaRPr lang="en-US"/>
        </a:p>
      </dgm:t>
    </dgm:pt>
    <dgm:pt modelId="{337896CC-A8BE-41A9-868F-A0BF16C703F6}" type="sibTrans" cxnId="{356FF73C-0D13-48B1-A918-D9CD44FD3F43}">
      <dgm:prSet/>
      <dgm:spPr/>
      <dgm:t>
        <a:bodyPr/>
        <a:lstStyle/>
        <a:p>
          <a:endParaRPr lang="en-US"/>
        </a:p>
      </dgm:t>
    </dgm:pt>
    <dgm:pt modelId="{E58263DF-7F32-43F6-8D69-4DB130CE411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ICICI prudential (Life) direct flyers in lunchboxes, Mumbai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24FA500-D27F-47F5-A8C9-CC5B7038FEAB}" type="parTrans" cxnId="{F704AC9C-A28E-4608-A464-01071BAD9ACA}">
      <dgm:prSet/>
      <dgm:spPr/>
      <dgm:t>
        <a:bodyPr/>
        <a:lstStyle/>
        <a:p>
          <a:endParaRPr lang="en-US"/>
        </a:p>
      </dgm:t>
    </dgm:pt>
    <dgm:pt modelId="{B8FE7A9E-5A73-4E8B-A937-8AD7627DCC92}" type="sibTrans" cxnId="{F704AC9C-A28E-4608-A464-01071BAD9ACA}">
      <dgm:prSet/>
      <dgm:spPr/>
      <dgm:t>
        <a:bodyPr/>
        <a:lstStyle/>
        <a:p>
          <a:endParaRPr lang="en-US"/>
        </a:p>
      </dgm:t>
    </dgm:pt>
    <dgm:pt modelId="{A00BFF6B-D87F-45DD-AC1D-B6706191437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Outlets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2B7584B-67FB-4145-BC9F-CA45B8BBDFD0}" type="parTrans" cxnId="{19FCE0BB-115B-4171-BDD7-342BCABDE84A}">
      <dgm:prSet/>
      <dgm:spPr/>
      <dgm:t>
        <a:bodyPr/>
        <a:lstStyle/>
        <a:p>
          <a:endParaRPr lang="en-US"/>
        </a:p>
      </dgm:t>
    </dgm:pt>
    <dgm:pt modelId="{F94C86B2-AF93-4AED-B838-86A4487C0DFC}" type="sibTrans" cxnId="{19FCE0BB-115B-4171-BDD7-342BCABDE84A}">
      <dgm:prSet/>
      <dgm:spPr/>
      <dgm:t>
        <a:bodyPr/>
        <a:lstStyle/>
        <a:p>
          <a:endParaRPr lang="en-US"/>
        </a:p>
      </dgm:t>
    </dgm:pt>
    <dgm:pt modelId="{14F05561-5322-4B77-B904-21B921764D9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Internet, policybazzar.com, Malls / stores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2979DFC-3995-4E1E-A77F-2DAC9E679DEE}" type="parTrans" cxnId="{A16DB1B2-B041-43F9-A4EE-3D864864EE47}">
      <dgm:prSet/>
      <dgm:spPr/>
      <dgm:t>
        <a:bodyPr/>
        <a:lstStyle/>
        <a:p>
          <a:endParaRPr lang="en-US"/>
        </a:p>
      </dgm:t>
    </dgm:pt>
    <dgm:pt modelId="{90A04047-76A5-48E6-9543-20B1B55B84F7}" type="sibTrans" cxnId="{A16DB1B2-B041-43F9-A4EE-3D864864EE47}">
      <dgm:prSet/>
      <dgm:spPr/>
      <dgm:t>
        <a:bodyPr/>
        <a:lstStyle/>
        <a:p>
          <a:endParaRPr lang="en-US"/>
        </a:p>
      </dgm:t>
    </dgm:pt>
    <dgm:pt modelId="{AF7E7189-C3A7-4987-AA36-3ACCECA12EF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Automobile showrooms/ Cos.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A10C080-F579-4505-AAC0-897D02DD1483}" type="parTrans" cxnId="{CEE6DABA-D39B-4B8D-AE55-98C14898EE6C}">
      <dgm:prSet/>
      <dgm:spPr/>
      <dgm:t>
        <a:bodyPr/>
        <a:lstStyle/>
        <a:p>
          <a:endParaRPr lang="en-US"/>
        </a:p>
      </dgm:t>
    </dgm:pt>
    <dgm:pt modelId="{60C3B8B9-EDE7-4D1D-BCBE-C13A20FE8441}" type="sibTrans" cxnId="{CEE6DABA-D39B-4B8D-AE55-98C14898EE6C}">
      <dgm:prSet/>
      <dgm:spPr/>
      <dgm:t>
        <a:bodyPr/>
        <a:lstStyle/>
        <a:p>
          <a:endParaRPr lang="en-US"/>
        </a:p>
      </dgm:t>
    </dgm:pt>
    <dgm:pt modelId="{D7AF9FB7-89F8-4FC7-8D05-CAE61FDBE18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Direct tie up for vehicle insurance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4CD7806-A380-4F02-8937-F29AEB413C90}" type="parTrans" cxnId="{EE3FEDA0-1086-4B9E-87D1-A730EB771DD3}">
      <dgm:prSet/>
      <dgm:spPr/>
      <dgm:t>
        <a:bodyPr/>
        <a:lstStyle/>
        <a:p>
          <a:endParaRPr lang="en-US"/>
        </a:p>
      </dgm:t>
    </dgm:pt>
    <dgm:pt modelId="{EFFB9FA2-F790-43E0-ABF4-AF540F06FEB1}" type="sibTrans" cxnId="{EE3FEDA0-1086-4B9E-87D1-A730EB771DD3}">
      <dgm:prSet/>
      <dgm:spPr/>
      <dgm:t>
        <a:bodyPr/>
        <a:lstStyle/>
        <a:p>
          <a:endParaRPr lang="en-US"/>
        </a:p>
      </dgm:t>
    </dgm:pt>
    <dgm:pt modelId="{37BD7BB1-C51B-46AE-A86A-8B9DB835BC3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Forex dealers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64997FA-081B-4B70-8E21-4A204AC844B4}" type="parTrans" cxnId="{F9C4EBE0-7BBE-4A6C-B207-55799185B502}">
      <dgm:prSet/>
      <dgm:spPr/>
      <dgm:t>
        <a:bodyPr/>
        <a:lstStyle/>
        <a:p>
          <a:endParaRPr lang="en-US"/>
        </a:p>
      </dgm:t>
    </dgm:pt>
    <dgm:pt modelId="{49587956-8D5B-40BF-8011-FF9DB9782250}" type="sibTrans" cxnId="{F9C4EBE0-7BBE-4A6C-B207-55799185B502}">
      <dgm:prSet/>
      <dgm:spPr/>
      <dgm:t>
        <a:bodyPr/>
        <a:lstStyle/>
        <a:p>
          <a:endParaRPr lang="en-US"/>
        </a:p>
      </dgm:t>
    </dgm:pt>
    <dgm:pt modelId="{FB970CCB-64C4-478C-82B0-49D73843A2C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Thomas cook, Western Union – for intl. travel insurance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2C1A50D-83B7-4551-9306-EDDCCE61B930}" type="parTrans" cxnId="{B4ECBC6B-B0B6-44A3-AE5C-454CDD0308F4}">
      <dgm:prSet/>
      <dgm:spPr/>
      <dgm:t>
        <a:bodyPr/>
        <a:lstStyle/>
        <a:p>
          <a:endParaRPr lang="en-US"/>
        </a:p>
      </dgm:t>
    </dgm:pt>
    <dgm:pt modelId="{D01BCDAD-44AC-4EA5-B3B5-EBD77237C090}" type="sibTrans" cxnId="{B4ECBC6B-B0B6-44A3-AE5C-454CDD0308F4}">
      <dgm:prSet/>
      <dgm:spPr/>
      <dgm:t>
        <a:bodyPr/>
        <a:lstStyle/>
        <a:p>
          <a:endParaRPr lang="en-US"/>
        </a:p>
      </dgm:t>
    </dgm:pt>
    <dgm:pt modelId="{E1BD36CC-6836-4FC8-BA7B-21165AF473B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Cargo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01B547C-A683-4796-B78A-C75B0144FFC3}" type="parTrans" cxnId="{23D74259-4D54-4FE1-87E9-E91BF462BA4B}">
      <dgm:prSet/>
      <dgm:spPr/>
      <dgm:t>
        <a:bodyPr/>
        <a:lstStyle/>
        <a:p>
          <a:endParaRPr lang="en-US"/>
        </a:p>
      </dgm:t>
    </dgm:pt>
    <dgm:pt modelId="{372A90F3-F38E-42F0-B19D-D64AD49D2CB5}" type="sibTrans" cxnId="{23D74259-4D54-4FE1-87E9-E91BF462BA4B}">
      <dgm:prSet/>
      <dgm:spPr/>
      <dgm:t>
        <a:bodyPr/>
        <a:lstStyle/>
        <a:p>
          <a:endParaRPr lang="en-US"/>
        </a:p>
      </dgm:t>
    </dgm:pt>
    <dgm:pt modelId="{B4DCF087-2668-4EB6-BEBB-95B535F9902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Marine - Airline: / shipping companies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551EFB7-A3AD-4735-85D2-618681ECC021}" type="parTrans" cxnId="{A933971B-7077-4693-BA05-626D5CF5ED04}">
      <dgm:prSet/>
      <dgm:spPr/>
      <dgm:t>
        <a:bodyPr/>
        <a:lstStyle/>
        <a:p>
          <a:endParaRPr lang="en-US"/>
        </a:p>
      </dgm:t>
    </dgm:pt>
    <dgm:pt modelId="{6EDE8E91-DB6D-4CCE-A944-AE986DD47E9C}" type="sibTrans" cxnId="{A933971B-7077-4693-BA05-626D5CF5ED04}">
      <dgm:prSet/>
      <dgm:spPr/>
      <dgm:t>
        <a:bodyPr/>
        <a:lstStyle/>
        <a:p>
          <a:endParaRPr lang="en-US"/>
        </a:p>
      </dgm:t>
    </dgm:pt>
    <dgm:pt modelId="{01670244-57A6-4C0B-A9D2-6270EAB37C2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Intermediaries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48DE663-B7BD-4D84-A94D-447961E4373E}" type="parTrans" cxnId="{FE64EEC3-3E45-44C4-9953-744D0B9C40AA}">
      <dgm:prSet/>
      <dgm:spPr/>
      <dgm:t>
        <a:bodyPr/>
        <a:lstStyle/>
        <a:p>
          <a:endParaRPr lang="en-US"/>
        </a:p>
      </dgm:t>
    </dgm:pt>
    <dgm:pt modelId="{6A3B8E71-7037-4A85-8E12-7485BE1FE874}" type="sibTrans" cxnId="{FE64EEC3-3E45-44C4-9953-744D0B9C40AA}">
      <dgm:prSet/>
      <dgm:spPr/>
      <dgm:t>
        <a:bodyPr/>
        <a:lstStyle/>
        <a:p>
          <a:endParaRPr lang="en-US"/>
        </a:p>
      </dgm:t>
    </dgm:pt>
    <dgm:pt modelId="{A37B886E-39C3-4AC1-BCEC-AE216F00071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Agent, corporate agent, </a:t>
          </a:r>
          <a:r>
            <a:rPr lang="en-US" dirty="0" err="1" smtClean="0">
              <a:latin typeface="Franklin Gothic Medium Cond" panose="020B0606030402020204" pitchFamily="34" charset="0"/>
            </a:rPr>
            <a:t>Bancassurance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2AB3EF8-83D1-4077-977D-21EF5143402B}" type="parTrans" cxnId="{BC437CC6-A962-4A95-9A13-BF9F0DA900E7}">
      <dgm:prSet/>
      <dgm:spPr/>
      <dgm:t>
        <a:bodyPr/>
        <a:lstStyle/>
        <a:p>
          <a:endParaRPr lang="en-US"/>
        </a:p>
      </dgm:t>
    </dgm:pt>
    <dgm:pt modelId="{9865E8C3-11B3-4509-AB25-7C61DDE924EA}" type="sibTrans" cxnId="{BC437CC6-A962-4A95-9A13-BF9F0DA900E7}">
      <dgm:prSet/>
      <dgm:spPr/>
      <dgm:t>
        <a:bodyPr/>
        <a:lstStyle/>
        <a:p>
          <a:endParaRPr lang="en-US"/>
        </a:p>
      </dgm:t>
    </dgm:pt>
    <dgm:pt modelId="{EBFDEA4D-0E33-4E76-B45D-D18B8FAF1CB8}" type="pres">
      <dgm:prSet presAssocID="{011D5969-EE5B-45BF-B3B4-9AA493A1823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8F0EB-A916-49E8-A5BD-A0B1F24A7C3A}" type="pres">
      <dgm:prSet presAssocID="{01670244-57A6-4C0B-A9D2-6270EAB37C2A}" presName="linNode" presStyleCnt="0"/>
      <dgm:spPr/>
    </dgm:pt>
    <dgm:pt modelId="{133A2DF7-6B7C-4D17-A2DE-0F9512E8B174}" type="pres">
      <dgm:prSet presAssocID="{01670244-57A6-4C0B-A9D2-6270EAB37C2A}" presName="parTx" presStyleLbl="revTx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52472-76C1-48E6-A7DF-2974C12B2CD4}" type="pres">
      <dgm:prSet presAssocID="{01670244-57A6-4C0B-A9D2-6270EAB37C2A}" presName="bracket" presStyleLbl="parChTrans1D1" presStyleIdx="0" presStyleCnt="6"/>
      <dgm:spPr/>
    </dgm:pt>
    <dgm:pt modelId="{1F5E17B2-EE03-4631-A876-EBE98A82C719}" type="pres">
      <dgm:prSet presAssocID="{01670244-57A6-4C0B-A9D2-6270EAB37C2A}" presName="spH" presStyleCnt="0"/>
      <dgm:spPr/>
    </dgm:pt>
    <dgm:pt modelId="{88FACD06-5F49-4BF9-B2B6-58C7F699AA75}" type="pres">
      <dgm:prSet presAssocID="{01670244-57A6-4C0B-A9D2-6270EAB37C2A}" presName="des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0DDF7-3E59-49D8-B607-1E5145FF5D4B}" type="pres">
      <dgm:prSet presAssocID="{6A3B8E71-7037-4A85-8E12-7485BE1FE874}" presName="spV" presStyleCnt="0"/>
      <dgm:spPr/>
    </dgm:pt>
    <dgm:pt modelId="{84B70E95-F90F-4374-88AF-6A7426A15E67}" type="pres">
      <dgm:prSet presAssocID="{8BA8EC01-4811-4BEE-B968-A092745F47CF}" presName="linNode" presStyleCnt="0"/>
      <dgm:spPr/>
    </dgm:pt>
    <dgm:pt modelId="{0EC8F3D5-3617-4D62-876F-B28DE5B205CC}" type="pres">
      <dgm:prSet presAssocID="{8BA8EC01-4811-4BEE-B968-A092745F47CF}" presName="parTx" presStyleLbl="revTx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4DA6B-FF14-4AB6-B2A9-F8C0494941E3}" type="pres">
      <dgm:prSet presAssocID="{8BA8EC01-4811-4BEE-B968-A092745F47CF}" presName="bracket" presStyleLbl="parChTrans1D1" presStyleIdx="1" presStyleCnt="6"/>
      <dgm:spPr/>
    </dgm:pt>
    <dgm:pt modelId="{FF2591B2-0322-4A27-B3C4-023A48CB4988}" type="pres">
      <dgm:prSet presAssocID="{8BA8EC01-4811-4BEE-B968-A092745F47CF}" presName="spH" presStyleCnt="0"/>
      <dgm:spPr/>
    </dgm:pt>
    <dgm:pt modelId="{437357BE-DD6A-43E3-BD44-CEAF1ACF529D}" type="pres">
      <dgm:prSet presAssocID="{8BA8EC01-4811-4BEE-B968-A092745F47CF}" presName="des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48759-92DE-4C50-98DF-20D975942884}" type="pres">
      <dgm:prSet presAssocID="{337896CC-A8BE-41A9-868F-A0BF16C703F6}" presName="spV" presStyleCnt="0"/>
      <dgm:spPr/>
    </dgm:pt>
    <dgm:pt modelId="{42EF918C-D4FC-42E6-8AC1-EE049B3382AE}" type="pres">
      <dgm:prSet presAssocID="{A00BFF6B-D87F-45DD-AC1D-B6706191437F}" presName="linNode" presStyleCnt="0"/>
      <dgm:spPr/>
    </dgm:pt>
    <dgm:pt modelId="{5E1B396A-EFDE-4179-8463-FAF05B837097}" type="pres">
      <dgm:prSet presAssocID="{A00BFF6B-D87F-45DD-AC1D-B6706191437F}" presName="parTx" presStyleLbl="revTx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E5149-1E39-4A22-BD67-E7C0A8F1FB91}" type="pres">
      <dgm:prSet presAssocID="{A00BFF6B-D87F-45DD-AC1D-B6706191437F}" presName="bracket" presStyleLbl="parChTrans1D1" presStyleIdx="2" presStyleCnt="6"/>
      <dgm:spPr/>
    </dgm:pt>
    <dgm:pt modelId="{AE3137E0-2AF1-43FB-98E4-5CE55B35881E}" type="pres">
      <dgm:prSet presAssocID="{A00BFF6B-D87F-45DD-AC1D-B6706191437F}" presName="spH" presStyleCnt="0"/>
      <dgm:spPr/>
    </dgm:pt>
    <dgm:pt modelId="{326C9953-30AC-4807-B4D7-AA33CC031345}" type="pres">
      <dgm:prSet presAssocID="{A00BFF6B-D87F-45DD-AC1D-B6706191437F}" presName="des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E1E2A-1411-4BB7-B550-E2D7E4CAC64C}" type="pres">
      <dgm:prSet presAssocID="{F94C86B2-AF93-4AED-B838-86A4487C0DFC}" presName="spV" presStyleCnt="0"/>
      <dgm:spPr/>
    </dgm:pt>
    <dgm:pt modelId="{0AAFA008-AD44-4C3C-9F3B-848687D57A0A}" type="pres">
      <dgm:prSet presAssocID="{AF7E7189-C3A7-4987-AA36-3ACCECA12EF3}" presName="linNode" presStyleCnt="0"/>
      <dgm:spPr/>
    </dgm:pt>
    <dgm:pt modelId="{6963AECE-7064-499F-BF39-9B11865E81B7}" type="pres">
      <dgm:prSet presAssocID="{AF7E7189-C3A7-4987-AA36-3ACCECA12EF3}" presName="parTx" presStyleLbl="revTx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30B6C-EC16-418D-9C22-BB5D35FC19EA}" type="pres">
      <dgm:prSet presAssocID="{AF7E7189-C3A7-4987-AA36-3ACCECA12EF3}" presName="bracket" presStyleLbl="parChTrans1D1" presStyleIdx="3" presStyleCnt="6"/>
      <dgm:spPr/>
    </dgm:pt>
    <dgm:pt modelId="{5BC6E353-34B5-4D26-9F2C-D7F2A3AE2269}" type="pres">
      <dgm:prSet presAssocID="{AF7E7189-C3A7-4987-AA36-3ACCECA12EF3}" presName="spH" presStyleCnt="0"/>
      <dgm:spPr/>
    </dgm:pt>
    <dgm:pt modelId="{738FEAD4-C3C0-4367-8482-9F3675AF9A42}" type="pres">
      <dgm:prSet presAssocID="{AF7E7189-C3A7-4987-AA36-3ACCECA12EF3}" presName="desT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41CA70-E255-4962-83D7-B7308D3D9963}" type="pres">
      <dgm:prSet presAssocID="{60C3B8B9-EDE7-4D1D-BCBE-C13A20FE8441}" presName="spV" presStyleCnt="0"/>
      <dgm:spPr/>
    </dgm:pt>
    <dgm:pt modelId="{A083305B-01E6-4599-903C-7874394B799C}" type="pres">
      <dgm:prSet presAssocID="{37BD7BB1-C51B-46AE-A86A-8B9DB835BC3B}" presName="linNode" presStyleCnt="0"/>
      <dgm:spPr/>
    </dgm:pt>
    <dgm:pt modelId="{EF6807C8-FEBC-4ABE-BD08-34C37F037563}" type="pres">
      <dgm:prSet presAssocID="{37BD7BB1-C51B-46AE-A86A-8B9DB835BC3B}" presName="parTx" presStyleLbl="revTx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040B72-E17E-4F62-92AA-64F15C7577E0}" type="pres">
      <dgm:prSet presAssocID="{37BD7BB1-C51B-46AE-A86A-8B9DB835BC3B}" presName="bracket" presStyleLbl="parChTrans1D1" presStyleIdx="4" presStyleCnt="6"/>
      <dgm:spPr/>
    </dgm:pt>
    <dgm:pt modelId="{78310EF2-48FD-4A4D-B8E0-D57A645DEEBB}" type="pres">
      <dgm:prSet presAssocID="{37BD7BB1-C51B-46AE-A86A-8B9DB835BC3B}" presName="spH" presStyleCnt="0"/>
      <dgm:spPr/>
    </dgm:pt>
    <dgm:pt modelId="{B56A0236-90D1-4D51-9DDF-F11B2ADD8E29}" type="pres">
      <dgm:prSet presAssocID="{37BD7BB1-C51B-46AE-A86A-8B9DB835BC3B}" presName="desT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C77EF-22C1-4FBB-A5BD-C550427DC6D0}" type="pres">
      <dgm:prSet presAssocID="{49587956-8D5B-40BF-8011-FF9DB9782250}" presName="spV" presStyleCnt="0"/>
      <dgm:spPr/>
    </dgm:pt>
    <dgm:pt modelId="{3E6AE766-AE17-43C3-8E0E-173B26598A41}" type="pres">
      <dgm:prSet presAssocID="{E1BD36CC-6836-4FC8-BA7B-21165AF473BD}" presName="linNode" presStyleCnt="0"/>
      <dgm:spPr/>
    </dgm:pt>
    <dgm:pt modelId="{B8F60645-B1F0-4E45-B693-439137CC6D57}" type="pres">
      <dgm:prSet presAssocID="{E1BD36CC-6836-4FC8-BA7B-21165AF473BD}" presName="parTx" presStyleLbl="revTx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D6571-C8C3-491C-82DB-C68FBCF419C2}" type="pres">
      <dgm:prSet presAssocID="{E1BD36CC-6836-4FC8-BA7B-21165AF473BD}" presName="bracket" presStyleLbl="parChTrans1D1" presStyleIdx="5" presStyleCnt="6"/>
      <dgm:spPr/>
    </dgm:pt>
    <dgm:pt modelId="{C1E74E98-01F7-479B-A10B-6BB1694B2DB4}" type="pres">
      <dgm:prSet presAssocID="{E1BD36CC-6836-4FC8-BA7B-21165AF473BD}" presName="spH" presStyleCnt="0"/>
      <dgm:spPr/>
    </dgm:pt>
    <dgm:pt modelId="{4D074CF9-7766-4336-B266-E5D08E902362}" type="pres">
      <dgm:prSet presAssocID="{E1BD36CC-6836-4FC8-BA7B-21165AF473BD}" presName="des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2EBDFA-03FF-4191-A4F7-0F1AB13D0A2E}" type="presOf" srcId="{01670244-57A6-4C0B-A9D2-6270EAB37C2A}" destId="{133A2DF7-6B7C-4D17-A2DE-0F9512E8B174}" srcOrd="0" destOrd="0" presId="urn:diagrams.loki3.com/BracketList"/>
    <dgm:cxn modelId="{EACD2D43-882D-4D34-8857-515ABB6D9E6C}" type="presOf" srcId="{011D5969-EE5B-45BF-B3B4-9AA493A1823B}" destId="{EBFDEA4D-0E33-4E76-B45D-D18B8FAF1CB8}" srcOrd="0" destOrd="0" presId="urn:diagrams.loki3.com/BracketList"/>
    <dgm:cxn modelId="{A933971B-7077-4693-BA05-626D5CF5ED04}" srcId="{E1BD36CC-6836-4FC8-BA7B-21165AF473BD}" destId="{B4DCF087-2668-4EB6-BEBB-95B535F9902A}" srcOrd="0" destOrd="0" parTransId="{3551EFB7-A3AD-4735-85D2-618681ECC021}" sibTransId="{6EDE8E91-DB6D-4CCE-A944-AE986DD47E9C}"/>
    <dgm:cxn modelId="{CF6D8C73-41A9-453F-87AB-C9D057E48D6A}" type="presOf" srcId="{37BD7BB1-C51B-46AE-A86A-8B9DB835BC3B}" destId="{EF6807C8-FEBC-4ABE-BD08-34C37F037563}" srcOrd="0" destOrd="0" presId="urn:diagrams.loki3.com/BracketList"/>
    <dgm:cxn modelId="{F9C4EBE0-7BBE-4A6C-B207-55799185B502}" srcId="{011D5969-EE5B-45BF-B3B4-9AA493A1823B}" destId="{37BD7BB1-C51B-46AE-A86A-8B9DB835BC3B}" srcOrd="4" destOrd="0" parTransId="{B64997FA-081B-4B70-8E21-4A204AC844B4}" sibTransId="{49587956-8D5B-40BF-8011-FF9DB9782250}"/>
    <dgm:cxn modelId="{5FE9F826-D418-4AB8-B4DD-D942A7F1BE38}" type="presOf" srcId="{14F05561-5322-4B77-B904-21B921764D95}" destId="{326C9953-30AC-4807-B4D7-AA33CC031345}" srcOrd="0" destOrd="0" presId="urn:diagrams.loki3.com/BracketList"/>
    <dgm:cxn modelId="{F4984460-5041-4A00-A7D8-5EF0A9B2C93F}" type="presOf" srcId="{D7AF9FB7-89F8-4FC7-8D05-CAE61FDBE183}" destId="{738FEAD4-C3C0-4367-8482-9F3675AF9A42}" srcOrd="0" destOrd="0" presId="urn:diagrams.loki3.com/BracketList"/>
    <dgm:cxn modelId="{BC437CC6-A962-4A95-9A13-BF9F0DA900E7}" srcId="{01670244-57A6-4C0B-A9D2-6270EAB37C2A}" destId="{A37B886E-39C3-4AC1-BCEC-AE216F00071A}" srcOrd="0" destOrd="0" parTransId="{02AB3EF8-83D1-4077-977D-21EF5143402B}" sibTransId="{9865E8C3-11B3-4509-AB25-7C61DDE924EA}"/>
    <dgm:cxn modelId="{F704AC9C-A28E-4608-A464-01071BAD9ACA}" srcId="{8BA8EC01-4811-4BEE-B968-A092745F47CF}" destId="{E58263DF-7F32-43F6-8D69-4DB130CE4116}" srcOrd="0" destOrd="0" parTransId="{C24FA500-D27F-47F5-A8C9-CC5B7038FEAB}" sibTransId="{B8FE7A9E-5A73-4E8B-A937-8AD7627DCC92}"/>
    <dgm:cxn modelId="{19FCE0BB-115B-4171-BDD7-342BCABDE84A}" srcId="{011D5969-EE5B-45BF-B3B4-9AA493A1823B}" destId="{A00BFF6B-D87F-45DD-AC1D-B6706191437F}" srcOrd="2" destOrd="0" parTransId="{92B7584B-67FB-4145-BC9F-CA45B8BBDFD0}" sibTransId="{F94C86B2-AF93-4AED-B838-86A4487C0DFC}"/>
    <dgm:cxn modelId="{B4ECBC6B-B0B6-44A3-AE5C-454CDD0308F4}" srcId="{37BD7BB1-C51B-46AE-A86A-8B9DB835BC3B}" destId="{FB970CCB-64C4-478C-82B0-49D73843A2C2}" srcOrd="0" destOrd="0" parTransId="{82C1A50D-83B7-4551-9306-EDDCCE61B930}" sibTransId="{D01BCDAD-44AC-4EA5-B3B5-EBD77237C090}"/>
    <dgm:cxn modelId="{356FF73C-0D13-48B1-A918-D9CD44FD3F43}" srcId="{011D5969-EE5B-45BF-B3B4-9AA493A1823B}" destId="{8BA8EC01-4811-4BEE-B968-A092745F47CF}" srcOrd="1" destOrd="0" parTransId="{7E98E7A1-70BF-4568-A803-8FCFD057B11C}" sibTransId="{337896CC-A8BE-41A9-868F-A0BF16C703F6}"/>
    <dgm:cxn modelId="{ED60668D-696C-41AF-A6D9-63FC2E423356}" type="presOf" srcId="{E1BD36CC-6836-4FC8-BA7B-21165AF473BD}" destId="{B8F60645-B1F0-4E45-B693-439137CC6D57}" srcOrd="0" destOrd="0" presId="urn:diagrams.loki3.com/BracketList"/>
    <dgm:cxn modelId="{2AF93262-FB8D-4983-9194-4D5E7DE3C6A5}" type="presOf" srcId="{A00BFF6B-D87F-45DD-AC1D-B6706191437F}" destId="{5E1B396A-EFDE-4179-8463-FAF05B837097}" srcOrd="0" destOrd="0" presId="urn:diagrams.loki3.com/BracketList"/>
    <dgm:cxn modelId="{4AE24CB5-10BD-4735-82F0-CA4758144802}" type="presOf" srcId="{8BA8EC01-4811-4BEE-B968-A092745F47CF}" destId="{0EC8F3D5-3617-4D62-876F-B28DE5B205CC}" srcOrd="0" destOrd="0" presId="urn:diagrams.loki3.com/BracketList"/>
    <dgm:cxn modelId="{FE64EEC3-3E45-44C4-9953-744D0B9C40AA}" srcId="{011D5969-EE5B-45BF-B3B4-9AA493A1823B}" destId="{01670244-57A6-4C0B-A9D2-6270EAB37C2A}" srcOrd="0" destOrd="0" parTransId="{C48DE663-B7BD-4D84-A94D-447961E4373E}" sibTransId="{6A3B8E71-7037-4A85-8E12-7485BE1FE874}"/>
    <dgm:cxn modelId="{CEE6DABA-D39B-4B8D-AE55-98C14898EE6C}" srcId="{011D5969-EE5B-45BF-B3B4-9AA493A1823B}" destId="{AF7E7189-C3A7-4987-AA36-3ACCECA12EF3}" srcOrd="3" destOrd="0" parTransId="{5A10C080-F579-4505-AAC0-897D02DD1483}" sibTransId="{60C3B8B9-EDE7-4D1D-BCBE-C13A20FE8441}"/>
    <dgm:cxn modelId="{689A6D5B-3EA6-4874-962E-EFC0B8582BF1}" type="presOf" srcId="{AF7E7189-C3A7-4987-AA36-3ACCECA12EF3}" destId="{6963AECE-7064-499F-BF39-9B11865E81B7}" srcOrd="0" destOrd="0" presId="urn:diagrams.loki3.com/BracketList"/>
    <dgm:cxn modelId="{2D24FADC-37E9-499A-A815-CA830216063B}" type="presOf" srcId="{A37B886E-39C3-4AC1-BCEC-AE216F00071A}" destId="{88FACD06-5F49-4BF9-B2B6-58C7F699AA75}" srcOrd="0" destOrd="0" presId="urn:diagrams.loki3.com/BracketList"/>
    <dgm:cxn modelId="{A16DB1B2-B041-43F9-A4EE-3D864864EE47}" srcId="{A00BFF6B-D87F-45DD-AC1D-B6706191437F}" destId="{14F05561-5322-4B77-B904-21B921764D95}" srcOrd="0" destOrd="0" parTransId="{C2979DFC-3995-4E1E-A77F-2DAC9E679DEE}" sibTransId="{90A04047-76A5-48E6-9543-20B1B55B84F7}"/>
    <dgm:cxn modelId="{CB83D7A0-E3A1-402D-ADD1-BE579FFA846E}" type="presOf" srcId="{FB970CCB-64C4-478C-82B0-49D73843A2C2}" destId="{B56A0236-90D1-4D51-9DDF-F11B2ADD8E29}" srcOrd="0" destOrd="0" presId="urn:diagrams.loki3.com/BracketList"/>
    <dgm:cxn modelId="{EE3FEDA0-1086-4B9E-87D1-A730EB771DD3}" srcId="{AF7E7189-C3A7-4987-AA36-3ACCECA12EF3}" destId="{D7AF9FB7-89F8-4FC7-8D05-CAE61FDBE183}" srcOrd="0" destOrd="0" parTransId="{04CD7806-A380-4F02-8937-F29AEB413C90}" sibTransId="{EFFB9FA2-F790-43E0-ABF4-AF540F06FEB1}"/>
    <dgm:cxn modelId="{23D74259-4D54-4FE1-87E9-E91BF462BA4B}" srcId="{011D5969-EE5B-45BF-B3B4-9AA493A1823B}" destId="{E1BD36CC-6836-4FC8-BA7B-21165AF473BD}" srcOrd="5" destOrd="0" parTransId="{701B547C-A683-4796-B78A-C75B0144FFC3}" sibTransId="{372A90F3-F38E-42F0-B19D-D64AD49D2CB5}"/>
    <dgm:cxn modelId="{F88AC173-2266-4D7A-A5BE-A35A7BB8678A}" type="presOf" srcId="{B4DCF087-2668-4EB6-BEBB-95B535F9902A}" destId="{4D074CF9-7766-4336-B266-E5D08E902362}" srcOrd="0" destOrd="0" presId="urn:diagrams.loki3.com/BracketList"/>
    <dgm:cxn modelId="{C59A1272-AC09-42F6-A8D5-3B6F7E75C6E5}" type="presOf" srcId="{E58263DF-7F32-43F6-8D69-4DB130CE4116}" destId="{437357BE-DD6A-43E3-BD44-CEAF1ACF529D}" srcOrd="0" destOrd="0" presId="urn:diagrams.loki3.com/BracketList"/>
    <dgm:cxn modelId="{6515975E-2ECC-403D-B5E3-4A1D2473BAC1}" type="presParOf" srcId="{EBFDEA4D-0E33-4E76-B45D-D18B8FAF1CB8}" destId="{B788F0EB-A916-49E8-A5BD-A0B1F24A7C3A}" srcOrd="0" destOrd="0" presId="urn:diagrams.loki3.com/BracketList"/>
    <dgm:cxn modelId="{88572535-6796-4BA3-B99C-095B3A85D1C6}" type="presParOf" srcId="{B788F0EB-A916-49E8-A5BD-A0B1F24A7C3A}" destId="{133A2DF7-6B7C-4D17-A2DE-0F9512E8B174}" srcOrd="0" destOrd="0" presId="urn:diagrams.loki3.com/BracketList"/>
    <dgm:cxn modelId="{0C0D8996-69F2-41D9-AFFD-E1A99BCE68E0}" type="presParOf" srcId="{B788F0EB-A916-49E8-A5BD-A0B1F24A7C3A}" destId="{A5A52472-76C1-48E6-A7DF-2974C12B2CD4}" srcOrd="1" destOrd="0" presId="urn:diagrams.loki3.com/BracketList"/>
    <dgm:cxn modelId="{12D76EFA-8C21-45FF-B7CA-FA2A517A8D83}" type="presParOf" srcId="{B788F0EB-A916-49E8-A5BD-A0B1F24A7C3A}" destId="{1F5E17B2-EE03-4631-A876-EBE98A82C719}" srcOrd="2" destOrd="0" presId="urn:diagrams.loki3.com/BracketList"/>
    <dgm:cxn modelId="{7B7B5DFA-2703-4B89-B3E0-AD76DC78CC9D}" type="presParOf" srcId="{B788F0EB-A916-49E8-A5BD-A0B1F24A7C3A}" destId="{88FACD06-5F49-4BF9-B2B6-58C7F699AA75}" srcOrd="3" destOrd="0" presId="urn:diagrams.loki3.com/BracketList"/>
    <dgm:cxn modelId="{35923210-0D25-4ABD-AEDC-EEBCEA6355B1}" type="presParOf" srcId="{EBFDEA4D-0E33-4E76-B45D-D18B8FAF1CB8}" destId="{E270DDF7-3E59-49D8-B607-1E5145FF5D4B}" srcOrd="1" destOrd="0" presId="urn:diagrams.loki3.com/BracketList"/>
    <dgm:cxn modelId="{D0EC61AF-5349-45C3-B157-787FB0CE97A3}" type="presParOf" srcId="{EBFDEA4D-0E33-4E76-B45D-D18B8FAF1CB8}" destId="{84B70E95-F90F-4374-88AF-6A7426A15E67}" srcOrd="2" destOrd="0" presId="urn:diagrams.loki3.com/BracketList"/>
    <dgm:cxn modelId="{0A93D8D1-A187-4CB3-B955-55B27FA6C114}" type="presParOf" srcId="{84B70E95-F90F-4374-88AF-6A7426A15E67}" destId="{0EC8F3D5-3617-4D62-876F-B28DE5B205CC}" srcOrd="0" destOrd="0" presId="urn:diagrams.loki3.com/BracketList"/>
    <dgm:cxn modelId="{2076B69B-1C0B-4C11-93C0-1A3F7574EA11}" type="presParOf" srcId="{84B70E95-F90F-4374-88AF-6A7426A15E67}" destId="{E484DA6B-FF14-4AB6-B2A9-F8C0494941E3}" srcOrd="1" destOrd="0" presId="urn:diagrams.loki3.com/BracketList"/>
    <dgm:cxn modelId="{75BD0BD2-C9DD-4E74-958F-86C34423D806}" type="presParOf" srcId="{84B70E95-F90F-4374-88AF-6A7426A15E67}" destId="{FF2591B2-0322-4A27-B3C4-023A48CB4988}" srcOrd="2" destOrd="0" presId="urn:diagrams.loki3.com/BracketList"/>
    <dgm:cxn modelId="{46721971-B42E-49E4-B9C5-CDDFCDC342FE}" type="presParOf" srcId="{84B70E95-F90F-4374-88AF-6A7426A15E67}" destId="{437357BE-DD6A-43E3-BD44-CEAF1ACF529D}" srcOrd="3" destOrd="0" presId="urn:diagrams.loki3.com/BracketList"/>
    <dgm:cxn modelId="{14FD9793-1019-4E3D-80AB-951511B1204E}" type="presParOf" srcId="{EBFDEA4D-0E33-4E76-B45D-D18B8FAF1CB8}" destId="{60948759-92DE-4C50-98DF-20D975942884}" srcOrd="3" destOrd="0" presId="urn:diagrams.loki3.com/BracketList"/>
    <dgm:cxn modelId="{CC000EA3-3AE8-466A-AEB0-CC24C224D25A}" type="presParOf" srcId="{EBFDEA4D-0E33-4E76-B45D-D18B8FAF1CB8}" destId="{42EF918C-D4FC-42E6-8AC1-EE049B3382AE}" srcOrd="4" destOrd="0" presId="urn:diagrams.loki3.com/BracketList"/>
    <dgm:cxn modelId="{4FF4D802-4858-4607-AF1E-BA8D81907696}" type="presParOf" srcId="{42EF918C-D4FC-42E6-8AC1-EE049B3382AE}" destId="{5E1B396A-EFDE-4179-8463-FAF05B837097}" srcOrd="0" destOrd="0" presId="urn:diagrams.loki3.com/BracketList"/>
    <dgm:cxn modelId="{8D389169-D35F-40F7-8361-A253E7C3CBA4}" type="presParOf" srcId="{42EF918C-D4FC-42E6-8AC1-EE049B3382AE}" destId="{5A5E5149-1E39-4A22-BD67-E7C0A8F1FB91}" srcOrd="1" destOrd="0" presId="urn:diagrams.loki3.com/BracketList"/>
    <dgm:cxn modelId="{274DEFB1-B620-4C22-B969-B7DDF72F5365}" type="presParOf" srcId="{42EF918C-D4FC-42E6-8AC1-EE049B3382AE}" destId="{AE3137E0-2AF1-43FB-98E4-5CE55B35881E}" srcOrd="2" destOrd="0" presId="urn:diagrams.loki3.com/BracketList"/>
    <dgm:cxn modelId="{2999A9F1-11F0-40FB-9379-DA461BF48C45}" type="presParOf" srcId="{42EF918C-D4FC-42E6-8AC1-EE049B3382AE}" destId="{326C9953-30AC-4807-B4D7-AA33CC031345}" srcOrd="3" destOrd="0" presId="urn:diagrams.loki3.com/BracketList"/>
    <dgm:cxn modelId="{C2A24256-060B-443D-8EED-B6C4E1CD7E98}" type="presParOf" srcId="{EBFDEA4D-0E33-4E76-B45D-D18B8FAF1CB8}" destId="{578E1E2A-1411-4BB7-B550-E2D7E4CAC64C}" srcOrd="5" destOrd="0" presId="urn:diagrams.loki3.com/BracketList"/>
    <dgm:cxn modelId="{B62ACB1E-EE4C-4308-AE66-95C8F957B2F3}" type="presParOf" srcId="{EBFDEA4D-0E33-4E76-B45D-D18B8FAF1CB8}" destId="{0AAFA008-AD44-4C3C-9F3B-848687D57A0A}" srcOrd="6" destOrd="0" presId="urn:diagrams.loki3.com/BracketList"/>
    <dgm:cxn modelId="{C0AFA8C1-7AC4-4D19-8142-29C3FDD140A4}" type="presParOf" srcId="{0AAFA008-AD44-4C3C-9F3B-848687D57A0A}" destId="{6963AECE-7064-499F-BF39-9B11865E81B7}" srcOrd="0" destOrd="0" presId="urn:diagrams.loki3.com/BracketList"/>
    <dgm:cxn modelId="{6E47AC57-2C7C-430C-9412-7178EA26836E}" type="presParOf" srcId="{0AAFA008-AD44-4C3C-9F3B-848687D57A0A}" destId="{D1630B6C-EC16-418D-9C22-BB5D35FC19EA}" srcOrd="1" destOrd="0" presId="urn:diagrams.loki3.com/BracketList"/>
    <dgm:cxn modelId="{4DACD303-48D3-46CC-86E0-9FA4D8E37F5A}" type="presParOf" srcId="{0AAFA008-AD44-4C3C-9F3B-848687D57A0A}" destId="{5BC6E353-34B5-4D26-9F2C-D7F2A3AE2269}" srcOrd="2" destOrd="0" presId="urn:diagrams.loki3.com/BracketList"/>
    <dgm:cxn modelId="{2097984D-866F-4FD9-9B41-69CC6543334C}" type="presParOf" srcId="{0AAFA008-AD44-4C3C-9F3B-848687D57A0A}" destId="{738FEAD4-C3C0-4367-8482-9F3675AF9A42}" srcOrd="3" destOrd="0" presId="urn:diagrams.loki3.com/BracketList"/>
    <dgm:cxn modelId="{435EECCC-3A72-4EA2-838F-868011C57205}" type="presParOf" srcId="{EBFDEA4D-0E33-4E76-B45D-D18B8FAF1CB8}" destId="{0141CA70-E255-4962-83D7-B7308D3D9963}" srcOrd="7" destOrd="0" presId="urn:diagrams.loki3.com/BracketList"/>
    <dgm:cxn modelId="{09BA4B8B-2838-4D03-8F78-3F37050C1619}" type="presParOf" srcId="{EBFDEA4D-0E33-4E76-B45D-D18B8FAF1CB8}" destId="{A083305B-01E6-4599-903C-7874394B799C}" srcOrd="8" destOrd="0" presId="urn:diagrams.loki3.com/BracketList"/>
    <dgm:cxn modelId="{0AD77F48-3721-4434-90AE-01D173C2E622}" type="presParOf" srcId="{A083305B-01E6-4599-903C-7874394B799C}" destId="{EF6807C8-FEBC-4ABE-BD08-34C37F037563}" srcOrd="0" destOrd="0" presId="urn:diagrams.loki3.com/BracketList"/>
    <dgm:cxn modelId="{F0226455-DF5D-4FFF-BE3D-5AA451D8C850}" type="presParOf" srcId="{A083305B-01E6-4599-903C-7874394B799C}" destId="{CD040B72-E17E-4F62-92AA-64F15C7577E0}" srcOrd="1" destOrd="0" presId="urn:diagrams.loki3.com/BracketList"/>
    <dgm:cxn modelId="{E8E850E1-81B0-4890-B955-42949C259D08}" type="presParOf" srcId="{A083305B-01E6-4599-903C-7874394B799C}" destId="{78310EF2-48FD-4A4D-B8E0-D57A645DEEBB}" srcOrd="2" destOrd="0" presId="urn:diagrams.loki3.com/BracketList"/>
    <dgm:cxn modelId="{1C6910A6-DFBC-4102-8D0E-5FB7A2555BE6}" type="presParOf" srcId="{A083305B-01E6-4599-903C-7874394B799C}" destId="{B56A0236-90D1-4D51-9DDF-F11B2ADD8E29}" srcOrd="3" destOrd="0" presId="urn:diagrams.loki3.com/BracketList"/>
    <dgm:cxn modelId="{5C3824E6-B26C-474F-A899-40537FBD465F}" type="presParOf" srcId="{EBFDEA4D-0E33-4E76-B45D-D18B8FAF1CB8}" destId="{076C77EF-22C1-4FBB-A5BD-C550427DC6D0}" srcOrd="9" destOrd="0" presId="urn:diagrams.loki3.com/BracketList"/>
    <dgm:cxn modelId="{6297F3AC-A4CD-4FAC-93E3-3104A9ED512F}" type="presParOf" srcId="{EBFDEA4D-0E33-4E76-B45D-D18B8FAF1CB8}" destId="{3E6AE766-AE17-43C3-8E0E-173B26598A41}" srcOrd="10" destOrd="0" presId="urn:diagrams.loki3.com/BracketList"/>
    <dgm:cxn modelId="{D22C568D-D2C8-4139-8DA4-B5FD1AAE925A}" type="presParOf" srcId="{3E6AE766-AE17-43C3-8E0E-173B26598A41}" destId="{B8F60645-B1F0-4E45-B693-439137CC6D57}" srcOrd="0" destOrd="0" presId="urn:diagrams.loki3.com/BracketList"/>
    <dgm:cxn modelId="{8C04EA8B-EEC6-4990-9AE9-745E34B24F0C}" type="presParOf" srcId="{3E6AE766-AE17-43C3-8E0E-173B26598A41}" destId="{CE0D6571-C8C3-491C-82DB-C68FBCF419C2}" srcOrd="1" destOrd="0" presId="urn:diagrams.loki3.com/BracketList"/>
    <dgm:cxn modelId="{2D735391-666E-4B1C-9F44-672C87A38448}" type="presParOf" srcId="{3E6AE766-AE17-43C3-8E0E-173B26598A41}" destId="{C1E74E98-01F7-479B-A10B-6BB1694B2DB4}" srcOrd="2" destOrd="0" presId="urn:diagrams.loki3.com/BracketList"/>
    <dgm:cxn modelId="{7A0D1EEC-3375-489E-8157-AE7045BF9FFB}" type="presParOf" srcId="{3E6AE766-AE17-43C3-8E0E-173B26598A41}" destId="{4D074CF9-7766-4336-B266-E5D08E902362}" srcOrd="3" destOrd="0" presId="urn:diagrams.loki3.com/BracketList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E1591916-148C-4709-86D3-B274839AB07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B09866-2538-4D61-BA77-0B7182018FD1}">
      <dgm:prSet phldrT="[Text]"/>
      <dgm:spPr/>
      <dgm:t>
        <a:bodyPr/>
        <a:lstStyle/>
        <a:p>
          <a:r>
            <a:rPr lang="en-US" dirty="0" smtClean="0"/>
            <a:t>Bank’95- ‘06, inspired from UK </a:t>
          </a:r>
          <a:endParaRPr lang="en-US" dirty="0"/>
        </a:p>
      </dgm:t>
    </dgm:pt>
    <dgm:pt modelId="{8DDD6635-A85B-43AA-8F62-729443538045}" type="parTrans" cxnId="{140EA0E7-AE04-433D-954F-9A900B086F77}">
      <dgm:prSet/>
      <dgm:spPr/>
      <dgm:t>
        <a:bodyPr/>
        <a:lstStyle/>
        <a:p>
          <a:endParaRPr lang="en-US"/>
        </a:p>
      </dgm:t>
    </dgm:pt>
    <dgm:pt modelId="{33642159-16C5-476E-AFF1-D99427824C96}" type="sibTrans" cxnId="{140EA0E7-AE04-433D-954F-9A900B086F77}">
      <dgm:prSet/>
      <dgm:spPr/>
      <dgm:t>
        <a:bodyPr/>
        <a:lstStyle/>
        <a:p>
          <a:endParaRPr lang="en-US"/>
        </a:p>
      </dgm:t>
    </dgm:pt>
    <dgm:pt modelId="{82B759DA-FAF0-4F10-9D7A-7675894B482B}">
      <dgm:prSet phldrT="[Text]"/>
      <dgm:spPr/>
      <dgm:t>
        <a:bodyPr/>
        <a:lstStyle/>
        <a:p>
          <a:r>
            <a:rPr lang="en-US" dirty="0" smtClean="0"/>
            <a:t>Insurance’99</a:t>
          </a:r>
          <a:endParaRPr lang="en-US" dirty="0"/>
        </a:p>
      </dgm:t>
    </dgm:pt>
    <dgm:pt modelId="{80DFDE9E-C5D2-4923-AABF-7DC2835F0364}" type="parTrans" cxnId="{9D5CD1A5-7CCF-4101-B393-A801F2D8C144}">
      <dgm:prSet/>
      <dgm:spPr/>
      <dgm:t>
        <a:bodyPr/>
        <a:lstStyle/>
        <a:p>
          <a:endParaRPr lang="en-US"/>
        </a:p>
      </dgm:t>
    </dgm:pt>
    <dgm:pt modelId="{0E66E547-77AD-476F-B832-0155E8C03A15}" type="sibTrans" cxnId="{9D5CD1A5-7CCF-4101-B393-A801F2D8C144}">
      <dgm:prSet/>
      <dgm:spPr/>
      <dgm:t>
        <a:bodyPr/>
        <a:lstStyle/>
        <a:p>
          <a:endParaRPr lang="en-US"/>
        </a:p>
      </dgm:t>
    </dgm:pt>
    <dgm:pt modelId="{6CAE40C2-0675-4AEA-89DF-61346E008082}">
      <dgm:prSet phldrT="[Text]"/>
      <dgm:spPr/>
      <dgm:t>
        <a:bodyPr/>
        <a:lstStyle/>
        <a:p>
          <a:r>
            <a:rPr lang="en-US" dirty="0" smtClean="0"/>
            <a:t>Matters </a:t>
          </a:r>
          <a:r>
            <a:rPr lang="en-US" dirty="0" err="1" smtClean="0"/>
            <a:t>upto</a:t>
          </a:r>
          <a:r>
            <a:rPr lang="en-US" dirty="0" smtClean="0"/>
            <a:t> 10 lakh</a:t>
          </a:r>
          <a:endParaRPr lang="en-US" dirty="0"/>
        </a:p>
      </dgm:t>
    </dgm:pt>
    <dgm:pt modelId="{C611760E-8EAB-4053-8624-13635AF5538B}" type="parTrans" cxnId="{A36FCD24-90C0-412A-B05F-3048F9B24B0F}">
      <dgm:prSet/>
      <dgm:spPr/>
      <dgm:t>
        <a:bodyPr/>
        <a:lstStyle/>
        <a:p>
          <a:endParaRPr lang="en-US"/>
        </a:p>
      </dgm:t>
    </dgm:pt>
    <dgm:pt modelId="{879F4E7E-F6B7-4AAC-A438-4319AA4EF1A3}" type="sibTrans" cxnId="{A36FCD24-90C0-412A-B05F-3048F9B24B0F}">
      <dgm:prSet/>
      <dgm:spPr/>
      <dgm:t>
        <a:bodyPr/>
        <a:lstStyle/>
        <a:p>
          <a:endParaRPr lang="en-US"/>
        </a:p>
      </dgm:t>
    </dgm:pt>
    <dgm:pt modelId="{73D8DE8F-DCC0-45F9-9D74-AF737EA9F19D}">
      <dgm:prSet phldrT="[Text]"/>
      <dgm:spPr/>
      <dgm:t>
        <a:bodyPr/>
        <a:lstStyle/>
        <a:p>
          <a:r>
            <a:rPr lang="en-US" smtClean="0"/>
            <a:t>Hear matters upto 20 lakh</a:t>
          </a:r>
          <a:endParaRPr lang="en-US" dirty="0"/>
        </a:p>
      </dgm:t>
    </dgm:pt>
    <dgm:pt modelId="{CECDAD75-0133-4A2C-B316-B4B27E80105A}" type="parTrans" cxnId="{FD085E11-384F-4001-880D-2579BACD09A3}">
      <dgm:prSet/>
      <dgm:spPr/>
      <dgm:t>
        <a:bodyPr/>
        <a:lstStyle/>
        <a:p>
          <a:endParaRPr lang="en-US"/>
        </a:p>
      </dgm:t>
    </dgm:pt>
    <dgm:pt modelId="{F436F89C-3A46-46EA-B007-5DFB9F0887AF}" type="sibTrans" cxnId="{FD085E11-384F-4001-880D-2579BACD09A3}">
      <dgm:prSet/>
      <dgm:spPr/>
      <dgm:t>
        <a:bodyPr/>
        <a:lstStyle/>
        <a:p>
          <a:endParaRPr lang="en-US"/>
        </a:p>
      </dgm:t>
    </dgm:pt>
    <dgm:pt modelId="{E601E395-420C-4B7F-A8A5-B1F7ADF1D698}">
      <dgm:prSet/>
      <dgm:spPr/>
      <dgm:t>
        <a:bodyPr/>
        <a:lstStyle/>
        <a:p>
          <a:r>
            <a:rPr lang="en-US" dirty="0" smtClean="0"/>
            <a:t>Conciliation and award making – binding on company</a:t>
          </a:r>
          <a:endParaRPr lang="en-US" dirty="0"/>
        </a:p>
      </dgm:t>
    </dgm:pt>
    <dgm:pt modelId="{2B7F9293-F980-41B8-9CE3-D2C06D3F523E}" type="parTrans" cxnId="{5EEC8356-C447-4B44-A416-E2C3A89A7CCB}">
      <dgm:prSet/>
      <dgm:spPr/>
      <dgm:t>
        <a:bodyPr/>
        <a:lstStyle/>
        <a:p>
          <a:endParaRPr lang="en-US"/>
        </a:p>
      </dgm:t>
    </dgm:pt>
    <dgm:pt modelId="{81751DDB-3F83-4B4E-9826-8713654B0764}" type="sibTrans" cxnId="{5EEC8356-C447-4B44-A416-E2C3A89A7CCB}">
      <dgm:prSet/>
      <dgm:spPr/>
      <dgm:t>
        <a:bodyPr/>
        <a:lstStyle/>
        <a:p>
          <a:endParaRPr lang="en-US"/>
        </a:p>
      </dgm:t>
    </dgm:pt>
    <dgm:pt modelId="{C4AFD687-FEEA-48E4-BA82-B84FDBC1FED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1995: Banking ombudsman, RBI GM, 3 years, no reappointment. </a:t>
          </a:r>
          <a:endParaRPr lang="en-US" dirty="0">
            <a:solidFill>
              <a:schemeClr val="bg1"/>
            </a:solidFill>
          </a:endParaRPr>
        </a:p>
      </dgm:t>
    </dgm:pt>
    <dgm:pt modelId="{B9D9C8E0-FE93-40FC-B93E-9344EF91DCB0}" type="parTrans" cxnId="{5DF68A40-386C-431C-8B83-61A95D05E07E}">
      <dgm:prSet/>
      <dgm:spPr/>
      <dgm:t>
        <a:bodyPr/>
        <a:lstStyle/>
        <a:p>
          <a:endParaRPr lang="en-US"/>
        </a:p>
      </dgm:t>
    </dgm:pt>
    <dgm:pt modelId="{1C3A21DD-822D-45C5-A570-86749B7CD238}" type="sibTrans" cxnId="{5DF68A40-386C-431C-8B83-61A95D05E07E}">
      <dgm:prSet/>
      <dgm:spPr/>
      <dgm:t>
        <a:bodyPr/>
        <a:lstStyle/>
        <a:p>
          <a:endParaRPr lang="en-US"/>
        </a:p>
      </dgm:t>
    </dgm:pt>
    <dgm:pt modelId="{B84A9DF1-4255-47DF-B9D3-183A5557DCC1}">
      <dgm:prSet/>
      <dgm:spPr/>
      <dgm:t>
        <a:bodyPr/>
        <a:lstStyle/>
        <a:p>
          <a:r>
            <a:rPr lang="en-US" dirty="0" smtClean="0"/>
            <a:t>1938: act itself provides</a:t>
          </a:r>
          <a:endParaRPr lang="en-US" dirty="0"/>
        </a:p>
      </dgm:t>
    </dgm:pt>
    <dgm:pt modelId="{51080CBC-6675-4BCD-B2D7-90DB4DC14D36}" type="parTrans" cxnId="{65CB0345-368D-41B9-92AD-62301527240E}">
      <dgm:prSet/>
      <dgm:spPr/>
      <dgm:t>
        <a:bodyPr/>
        <a:lstStyle/>
        <a:p>
          <a:endParaRPr lang="en-US"/>
        </a:p>
      </dgm:t>
    </dgm:pt>
    <dgm:pt modelId="{6E3C94BE-BD80-475A-873C-F0074EE40958}" type="sibTrans" cxnId="{65CB0345-368D-41B9-92AD-62301527240E}">
      <dgm:prSet/>
      <dgm:spPr/>
      <dgm:t>
        <a:bodyPr/>
        <a:lstStyle/>
        <a:p>
          <a:endParaRPr lang="en-US"/>
        </a:p>
      </dgm:t>
    </dgm:pt>
    <dgm:pt modelId="{896361D3-CD99-4DC1-8BAB-3EC521316E9F}">
      <dgm:prSet/>
      <dgm:spPr/>
      <dgm:t>
        <a:bodyPr/>
        <a:lstStyle/>
        <a:p>
          <a:r>
            <a:rPr lang="en-US" dirty="0" smtClean="0"/>
            <a:t>1999: IRDAI setup</a:t>
          </a:r>
          <a:endParaRPr lang="en-US" dirty="0"/>
        </a:p>
      </dgm:t>
    </dgm:pt>
    <dgm:pt modelId="{C59D721C-42E2-42BE-9148-D850C166247C}" type="parTrans" cxnId="{166B33F9-868E-4EBE-853E-5A74CF8BD226}">
      <dgm:prSet/>
      <dgm:spPr/>
      <dgm:t>
        <a:bodyPr/>
        <a:lstStyle/>
        <a:p>
          <a:endParaRPr lang="en-US"/>
        </a:p>
      </dgm:t>
    </dgm:pt>
    <dgm:pt modelId="{C90A26E5-CE6F-41DD-84F6-A330542252D2}" type="sibTrans" cxnId="{166B33F9-868E-4EBE-853E-5A74CF8BD226}">
      <dgm:prSet/>
      <dgm:spPr/>
      <dgm:t>
        <a:bodyPr/>
        <a:lstStyle/>
        <a:p>
          <a:endParaRPr lang="en-US"/>
        </a:p>
      </dgm:t>
    </dgm:pt>
    <dgm:pt modelId="{4D4D4332-618C-4671-A5EE-EB9D35BFA2DE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17 ombudsman, 3 years, no reappointment.</a:t>
          </a:r>
          <a:endParaRPr lang="en-US" dirty="0">
            <a:solidFill>
              <a:schemeClr val="bg1"/>
            </a:solidFill>
          </a:endParaRPr>
        </a:p>
      </dgm:t>
    </dgm:pt>
    <dgm:pt modelId="{37F72977-7138-4D28-9C8C-BF7E023A6158}" type="parTrans" cxnId="{E111C995-2674-4954-ACA3-8C1710950AE2}">
      <dgm:prSet/>
      <dgm:spPr/>
      <dgm:t>
        <a:bodyPr/>
        <a:lstStyle/>
        <a:p>
          <a:endParaRPr lang="en-US"/>
        </a:p>
      </dgm:t>
    </dgm:pt>
    <dgm:pt modelId="{A121F1CB-E9B7-4A00-AF7E-54AA790384BE}" type="sibTrans" cxnId="{E111C995-2674-4954-ACA3-8C1710950AE2}">
      <dgm:prSet/>
      <dgm:spPr/>
      <dgm:t>
        <a:bodyPr/>
        <a:lstStyle/>
        <a:p>
          <a:endParaRPr lang="en-US"/>
        </a:p>
      </dgm:t>
    </dgm:pt>
    <dgm:pt modelId="{EA9D2B49-BC0F-4B57-A004-3ED15348F111}">
      <dgm:prSet phldrT="[Text]"/>
      <dgm:spPr/>
      <dgm:t>
        <a:bodyPr/>
        <a:lstStyle/>
        <a:p>
          <a:r>
            <a:rPr lang="en-US" dirty="0" smtClean="0"/>
            <a:t>RBI has powers under “BANKING REGULATION ACT”</a:t>
          </a:r>
          <a:endParaRPr lang="en-US" dirty="0"/>
        </a:p>
      </dgm:t>
    </dgm:pt>
    <dgm:pt modelId="{41A940A5-0CC3-49E1-8E26-FA209A54F86F}" type="parTrans" cxnId="{434AF4EF-4C87-496F-919B-2E10E58ACB48}">
      <dgm:prSet/>
      <dgm:spPr/>
      <dgm:t>
        <a:bodyPr/>
        <a:lstStyle/>
        <a:p>
          <a:endParaRPr lang="en-US"/>
        </a:p>
      </dgm:t>
    </dgm:pt>
    <dgm:pt modelId="{3D79FCB6-0AC2-4ABC-9872-19D0EA42CDB6}" type="sibTrans" cxnId="{434AF4EF-4C87-496F-919B-2E10E58ACB48}">
      <dgm:prSet/>
      <dgm:spPr/>
      <dgm:t>
        <a:bodyPr/>
        <a:lstStyle/>
        <a:p>
          <a:endParaRPr lang="en-US"/>
        </a:p>
      </dgm:t>
    </dgm:pt>
    <dgm:pt modelId="{48141C0D-9B2B-484A-AD5D-A6168016C3D1}">
      <dgm:prSet/>
      <dgm:spPr/>
      <dgm:t>
        <a:bodyPr/>
        <a:lstStyle/>
        <a:p>
          <a:r>
            <a:rPr lang="en-US" dirty="0" smtClean="0"/>
            <a:t>Area wise: Total 20 , incl. J&amp;K (sits @Jammu)</a:t>
          </a:r>
          <a:endParaRPr lang="en-US" dirty="0"/>
        </a:p>
      </dgm:t>
    </dgm:pt>
    <dgm:pt modelId="{300BA0E1-7165-44BF-8C1F-B94BE5742A8E}" type="parTrans" cxnId="{D41E9C5B-CD0A-4DC1-BB23-0C14A00939A6}">
      <dgm:prSet/>
      <dgm:spPr/>
      <dgm:t>
        <a:bodyPr/>
        <a:lstStyle/>
        <a:p>
          <a:endParaRPr lang="en-US"/>
        </a:p>
      </dgm:t>
    </dgm:pt>
    <dgm:pt modelId="{4A48FB02-FCB4-4FF7-AB5E-DF91BE852289}" type="sibTrans" cxnId="{D41E9C5B-CD0A-4DC1-BB23-0C14A00939A6}">
      <dgm:prSet/>
      <dgm:spPr/>
      <dgm:t>
        <a:bodyPr/>
        <a:lstStyle/>
        <a:p>
          <a:endParaRPr lang="en-US"/>
        </a:p>
      </dgm:t>
    </dgm:pt>
    <dgm:pt modelId="{C409DC7F-E03C-4F3B-857A-6050FEBA8E64}">
      <dgm:prSet/>
      <dgm:spPr/>
      <dgm:t>
        <a:bodyPr/>
        <a:lstStyle/>
        <a:p>
          <a:r>
            <a:rPr lang="en-US" dirty="0" smtClean="0"/>
            <a:t>All banks and loan giving NBFCs</a:t>
          </a:r>
          <a:endParaRPr lang="en-US" dirty="0"/>
        </a:p>
      </dgm:t>
    </dgm:pt>
    <dgm:pt modelId="{F9652AE9-0048-411E-9181-F60A9F1A88AB}" type="parTrans" cxnId="{D096FF91-CEC5-4D26-AE56-A0D53DC3F9CB}">
      <dgm:prSet/>
      <dgm:spPr/>
      <dgm:t>
        <a:bodyPr/>
        <a:lstStyle/>
        <a:p>
          <a:endParaRPr lang="en-US"/>
        </a:p>
      </dgm:t>
    </dgm:pt>
    <dgm:pt modelId="{005674ED-5B71-4949-9862-D6A55718C4F3}" type="sibTrans" cxnId="{D096FF91-CEC5-4D26-AE56-A0D53DC3F9CB}">
      <dgm:prSet/>
      <dgm:spPr/>
      <dgm:t>
        <a:bodyPr/>
        <a:lstStyle/>
        <a:p>
          <a:endParaRPr lang="en-US"/>
        </a:p>
      </dgm:t>
    </dgm:pt>
    <dgm:pt modelId="{B96574B7-618E-4027-85C0-A10C59351A90}" type="pres">
      <dgm:prSet presAssocID="{E1591916-148C-4709-86D3-B274839AB079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F81937-7D59-49DA-AC52-81C9E0D839B4}" type="pres">
      <dgm:prSet presAssocID="{F8B09866-2538-4D61-BA77-0B7182018FD1}" presName="compNode" presStyleCnt="0"/>
      <dgm:spPr/>
    </dgm:pt>
    <dgm:pt modelId="{08A92F8E-66C8-4DEF-89C0-6C0E30F25705}" type="pres">
      <dgm:prSet presAssocID="{F8B09866-2538-4D61-BA77-0B7182018FD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15DBC-D712-455A-B430-DAD6C1218693}" type="pres">
      <dgm:prSet presAssocID="{F8B09866-2538-4D61-BA77-0B7182018F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A3454-DBF6-4907-A43C-E50BFB1D3A28}" type="pres">
      <dgm:prSet presAssocID="{F8B09866-2538-4D61-BA77-0B7182018FD1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7F9911CE-20BF-4B11-A71A-31E642D7CA85}" type="pres">
      <dgm:prSet presAssocID="{F8B09866-2538-4D61-BA77-0B7182018FD1}" presName="adorn" presStyleLbl="fgAccFollowNod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6DF3BE2-009A-44B3-84AD-93A9C36A7604}" type="pres">
      <dgm:prSet presAssocID="{33642159-16C5-476E-AFF1-D99427824C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0CBB0D8-99E1-4D01-873C-5A27C1C4D9B7}" type="pres">
      <dgm:prSet presAssocID="{82B759DA-FAF0-4F10-9D7A-7675894B482B}" presName="compNode" presStyleCnt="0"/>
      <dgm:spPr/>
    </dgm:pt>
    <dgm:pt modelId="{52E58930-AE95-4F40-B585-F7DE027FD08D}" type="pres">
      <dgm:prSet presAssocID="{82B759DA-FAF0-4F10-9D7A-7675894B482B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898D1-F77B-4BD0-811D-DB444E0EF081}" type="pres">
      <dgm:prSet presAssocID="{82B759DA-FAF0-4F10-9D7A-7675894B482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3A6A-2D79-4AB8-8776-CADEA09685F6}" type="pres">
      <dgm:prSet presAssocID="{82B759DA-FAF0-4F10-9D7A-7675894B482B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345508D1-024B-465E-A13F-309BCE33A165}" type="pres">
      <dgm:prSet presAssocID="{82B759DA-FAF0-4F10-9D7A-7675894B482B}" presName="adorn" presStyleLbl="fgAccFollowNod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4C96B2B3-9963-4F97-B943-BFC45B871CC2}" type="presOf" srcId="{C409DC7F-E03C-4F3B-857A-6050FEBA8E64}" destId="{08A92F8E-66C8-4DEF-89C0-6C0E30F25705}" srcOrd="0" destOrd="4" presId="urn:microsoft.com/office/officeart/2005/8/layout/bList2"/>
    <dgm:cxn modelId="{B7A45BD3-87E0-44E4-9632-582DA4EE7BCA}" type="presOf" srcId="{896361D3-CD99-4DC1-8BAB-3EC521316E9F}" destId="{52E58930-AE95-4F40-B585-F7DE027FD08D}" srcOrd="0" destOrd="2" presId="urn:microsoft.com/office/officeart/2005/8/layout/bList2"/>
    <dgm:cxn modelId="{D41E9C5B-CD0A-4DC1-BB23-0C14A00939A6}" srcId="{F8B09866-2538-4D61-BA77-0B7182018FD1}" destId="{48141C0D-9B2B-484A-AD5D-A6168016C3D1}" srcOrd="3" destOrd="0" parTransId="{300BA0E1-7165-44BF-8C1F-B94BE5742A8E}" sibTransId="{4A48FB02-FCB4-4FF7-AB5E-DF91BE852289}"/>
    <dgm:cxn modelId="{01CF5389-67B2-4DD8-96F7-734D5E58AB22}" type="presOf" srcId="{EA9D2B49-BC0F-4B57-A004-3ED15348F111}" destId="{08A92F8E-66C8-4DEF-89C0-6C0E30F25705}" srcOrd="0" destOrd="0" presId="urn:microsoft.com/office/officeart/2005/8/layout/bList2"/>
    <dgm:cxn modelId="{5EEC8356-C447-4B44-A416-E2C3A89A7CCB}" srcId="{82B759DA-FAF0-4F10-9D7A-7675894B482B}" destId="{E601E395-420C-4B7F-A8A5-B1F7ADF1D698}" srcOrd="4" destOrd="0" parTransId="{2B7F9293-F980-41B8-9CE3-D2C06D3F523E}" sibTransId="{81751DDB-3F83-4B4E-9826-8713654B0764}"/>
    <dgm:cxn modelId="{AF338563-3CE7-4658-82BE-DBD15C794925}" type="presOf" srcId="{C4AFD687-FEEA-48E4-BA82-B84FDBC1FEDD}" destId="{08A92F8E-66C8-4DEF-89C0-6C0E30F25705}" srcOrd="0" destOrd="2" presId="urn:microsoft.com/office/officeart/2005/8/layout/bList2"/>
    <dgm:cxn modelId="{4A767027-2574-43AF-8FD1-A60CC36E82F0}" type="presOf" srcId="{F8B09866-2538-4D61-BA77-0B7182018FD1}" destId="{1C1A3454-DBF6-4907-A43C-E50BFB1D3A28}" srcOrd="1" destOrd="0" presId="urn:microsoft.com/office/officeart/2005/8/layout/bList2"/>
    <dgm:cxn modelId="{825C2679-37D4-46BC-9E51-07E078B2437C}" type="presOf" srcId="{F8B09866-2538-4D61-BA77-0B7182018FD1}" destId="{E7315DBC-D712-455A-B430-DAD6C1218693}" srcOrd="0" destOrd="0" presId="urn:microsoft.com/office/officeart/2005/8/layout/bList2"/>
    <dgm:cxn modelId="{0C0100CD-CDAD-4B02-8462-514C56A53165}" type="presOf" srcId="{82B759DA-FAF0-4F10-9D7A-7675894B482B}" destId="{C2663A6A-2D79-4AB8-8776-CADEA09685F6}" srcOrd="1" destOrd="0" presId="urn:microsoft.com/office/officeart/2005/8/layout/bList2"/>
    <dgm:cxn modelId="{A36FCD24-90C0-412A-B05F-3048F9B24B0F}" srcId="{F8B09866-2538-4D61-BA77-0B7182018FD1}" destId="{6CAE40C2-0675-4AEA-89DF-61346E008082}" srcOrd="1" destOrd="0" parTransId="{C611760E-8EAB-4053-8624-13635AF5538B}" sibTransId="{879F4E7E-F6B7-4AAC-A438-4319AA4EF1A3}"/>
    <dgm:cxn modelId="{140EA0E7-AE04-433D-954F-9A900B086F77}" srcId="{E1591916-148C-4709-86D3-B274839AB079}" destId="{F8B09866-2538-4D61-BA77-0B7182018FD1}" srcOrd="0" destOrd="0" parTransId="{8DDD6635-A85B-43AA-8F62-729443538045}" sibTransId="{33642159-16C5-476E-AFF1-D99427824C96}"/>
    <dgm:cxn modelId="{5DF68A40-386C-431C-8B83-61A95D05E07E}" srcId="{F8B09866-2538-4D61-BA77-0B7182018FD1}" destId="{C4AFD687-FEEA-48E4-BA82-B84FDBC1FEDD}" srcOrd="2" destOrd="0" parTransId="{B9D9C8E0-FE93-40FC-B93E-9344EF91DCB0}" sibTransId="{1C3A21DD-822D-45C5-A570-86749B7CD238}"/>
    <dgm:cxn modelId="{2BE7DFCC-60AE-4594-BC3B-D496DF0B2754}" type="presOf" srcId="{73D8DE8F-DCC0-45F9-9D74-AF737EA9F19D}" destId="{52E58930-AE95-4F40-B585-F7DE027FD08D}" srcOrd="0" destOrd="0" presId="urn:microsoft.com/office/officeart/2005/8/layout/bList2"/>
    <dgm:cxn modelId="{434AF4EF-4C87-496F-919B-2E10E58ACB48}" srcId="{F8B09866-2538-4D61-BA77-0B7182018FD1}" destId="{EA9D2B49-BC0F-4B57-A004-3ED15348F111}" srcOrd="0" destOrd="0" parTransId="{41A940A5-0CC3-49E1-8E26-FA209A54F86F}" sibTransId="{3D79FCB6-0AC2-4ABC-9872-19D0EA42CDB6}"/>
    <dgm:cxn modelId="{E29EB01F-228B-478B-BF4A-ADDD70A75293}" type="presOf" srcId="{E601E395-420C-4B7F-A8A5-B1F7ADF1D698}" destId="{52E58930-AE95-4F40-B585-F7DE027FD08D}" srcOrd="0" destOrd="4" presId="urn:microsoft.com/office/officeart/2005/8/layout/bList2"/>
    <dgm:cxn modelId="{FD085E11-384F-4001-880D-2579BACD09A3}" srcId="{82B759DA-FAF0-4F10-9D7A-7675894B482B}" destId="{73D8DE8F-DCC0-45F9-9D74-AF737EA9F19D}" srcOrd="0" destOrd="0" parTransId="{CECDAD75-0133-4A2C-B316-B4B27E80105A}" sibTransId="{F436F89C-3A46-46EA-B007-5DFB9F0887AF}"/>
    <dgm:cxn modelId="{EB8E5478-05DE-408B-AF0A-54ACF45F4E67}" type="presOf" srcId="{33642159-16C5-476E-AFF1-D99427824C96}" destId="{06DF3BE2-009A-44B3-84AD-93A9C36A7604}" srcOrd="0" destOrd="0" presId="urn:microsoft.com/office/officeart/2005/8/layout/bList2"/>
    <dgm:cxn modelId="{33C32516-09DF-47FB-ACA1-85016AFF7380}" type="presOf" srcId="{6CAE40C2-0675-4AEA-89DF-61346E008082}" destId="{08A92F8E-66C8-4DEF-89C0-6C0E30F25705}" srcOrd="0" destOrd="1" presId="urn:microsoft.com/office/officeart/2005/8/layout/bList2"/>
    <dgm:cxn modelId="{80699432-8C57-46F0-BB56-98212AAEA2ED}" type="presOf" srcId="{4D4D4332-618C-4671-A5EE-EB9D35BFA2DE}" destId="{52E58930-AE95-4F40-B585-F7DE027FD08D}" srcOrd="0" destOrd="3" presId="urn:microsoft.com/office/officeart/2005/8/layout/bList2"/>
    <dgm:cxn modelId="{D096FF91-CEC5-4D26-AE56-A0D53DC3F9CB}" srcId="{F8B09866-2538-4D61-BA77-0B7182018FD1}" destId="{C409DC7F-E03C-4F3B-857A-6050FEBA8E64}" srcOrd="4" destOrd="0" parTransId="{F9652AE9-0048-411E-9181-F60A9F1A88AB}" sibTransId="{005674ED-5B71-4949-9862-D6A55718C4F3}"/>
    <dgm:cxn modelId="{9D5CD1A5-7CCF-4101-B393-A801F2D8C144}" srcId="{E1591916-148C-4709-86D3-B274839AB079}" destId="{82B759DA-FAF0-4F10-9D7A-7675894B482B}" srcOrd="1" destOrd="0" parTransId="{80DFDE9E-C5D2-4923-AABF-7DC2835F0364}" sibTransId="{0E66E547-77AD-476F-B832-0155E8C03A15}"/>
    <dgm:cxn modelId="{CA62F677-FF70-4C1B-A6B1-21C8B43B2F9D}" type="presOf" srcId="{E1591916-148C-4709-86D3-B274839AB079}" destId="{B96574B7-618E-4027-85C0-A10C59351A90}" srcOrd="0" destOrd="0" presId="urn:microsoft.com/office/officeart/2005/8/layout/bList2"/>
    <dgm:cxn modelId="{65CB0345-368D-41B9-92AD-62301527240E}" srcId="{82B759DA-FAF0-4F10-9D7A-7675894B482B}" destId="{B84A9DF1-4255-47DF-B9D3-183A5557DCC1}" srcOrd="1" destOrd="0" parTransId="{51080CBC-6675-4BCD-B2D7-90DB4DC14D36}" sibTransId="{6E3C94BE-BD80-475A-873C-F0074EE40958}"/>
    <dgm:cxn modelId="{E111C995-2674-4954-ACA3-8C1710950AE2}" srcId="{82B759DA-FAF0-4F10-9D7A-7675894B482B}" destId="{4D4D4332-618C-4671-A5EE-EB9D35BFA2DE}" srcOrd="3" destOrd="0" parTransId="{37F72977-7138-4D28-9C8C-BF7E023A6158}" sibTransId="{A121F1CB-E9B7-4A00-AF7E-54AA790384BE}"/>
    <dgm:cxn modelId="{C5491765-1C2E-4D5A-BD2A-375C98B5E72C}" type="presOf" srcId="{B84A9DF1-4255-47DF-B9D3-183A5557DCC1}" destId="{52E58930-AE95-4F40-B585-F7DE027FD08D}" srcOrd="0" destOrd="1" presId="urn:microsoft.com/office/officeart/2005/8/layout/bList2"/>
    <dgm:cxn modelId="{166B33F9-868E-4EBE-853E-5A74CF8BD226}" srcId="{82B759DA-FAF0-4F10-9D7A-7675894B482B}" destId="{896361D3-CD99-4DC1-8BAB-3EC521316E9F}" srcOrd="2" destOrd="0" parTransId="{C59D721C-42E2-42BE-9148-D850C166247C}" sibTransId="{C90A26E5-CE6F-41DD-84F6-A330542252D2}"/>
    <dgm:cxn modelId="{A9443A17-5324-4507-9E9B-FE4689FD25DE}" type="presOf" srcId="{82B759DA-FAF0-4F10-9D7A-7675894B482B}" destId="{833898D1-F77B-4BD0-811D-DB444E0EF081}" srcOrd="0" destOrd="0" presId="urn:microsoft.com/office/officeart/2005/8/layout/bList2"/>
    <dgm:cxn modelId="{50D36926-F9E5-4C55-B016-1405A050FE4A}" type="presOf" srcId="{48141C0D-9B2B-484A-AD5D-A6168016C3D1}" destId="{08A92F8E-66C8-4DEF-89C0-6C0E30F25705}" srcOrd="0" destOrd="3" presId="urn:microsoft.com/office/officeart/2005/8/layout/bList2"/>
    <dgm:cxn modelId="{DE9FDB18-210E-4869-B984-4D0E3B1242E2}" type="presParOf" srcId="{B96574B7-618E-4027-85C0-A10C59351A90}" destId="{F9F81937-7D59-49DA-AC52-81C9E0D839B4}" srcOrd="0" destOrd="0" presId="urn:microsoft.com/office/officeart/2005/8/layout/bList2"/>
    <dgm:cxn modelId="{4537DEB5-35AA-48BB-9FDC-D61B0B778119}" type="presParOf" srcId="{F9F81937-7D59-49DA-AC52-81C9E0D839B4}" destId="{08A92F8E-66C8-4DEF-89C0-6C0E30F25705}" srcOrd="0" destOrd="0" presId="urn:microsoft.com/office/officeart/2005/8/layout/bList2"/>
    <dgm:cxn modelId="{29507200-2E3D-4FC0-894D-E8AA73E802A2}" type="presParOf" srcId="{F9F81937-7D59-49DA-AC52-81C9E0D839B4}" destId="{E7315DBC-D712-455A-B430-DAD6C1218693}" srcOrd="1" destOrd="0" presId="urn:microsoft.com/office/officeart/2005/8/layout/bList2"/>
    <dgm:cxn modelId="{F93BA69A-BCF4-41C1-9B69-2677871B8904}" type="presParOf" srcId="{F9F81937-7D59-49DA-AC52-81C9E0D839B4}" destId="{1C1A3454-DBF6-4907-A43C-E50BFB1D3A28}" srcOrd="2" destOrd="0" presId="urn:microsoft.com/office/officeart/2005/8/layout/bList2"/>
    <dgm:cxn modelId="{0688A1F9-E3FA-4AE2-BFF7-E2C059568B95}" type="presParOf" srcId="{F9F81937-7D59-49DA-AC52-81C9E0D839B4}" destId="{7F9911CE-20BF-4B11-A71A-31E642D7CA85}" srcOrd="3" destOrd="0" presId="urn:microsoft.com/office/officeart/2005/8/layout/bList2"/>
    <dgm:cxn modelId="{25CE8A0A-BB13-42AB-801B-85BE5128FA88}" type="presParOf" srcId="{B96574B7-618E-4027-85C0-A10C59351A90}" destId="{06DF3BE2-009A-44B3-84AD-93A9C36A7604}" srcOrd="1" destOrd="0" presId="urn:microsoft.com/office/officeart/2005/8/layout/bList2"/>
    <dgm:cxn modelId="{BC503350-8C06-436D-A2B1-CE9978D4403B}" type="presParOf" srcId="{B96574B7-618E-4027-85C0-A10C59351A90}" destId="{D0CBB0D8-99E1-4D01-873C-5A27C1C4D9B7}" srcOrd="2" destOrd="0" presId="urn:microsoft.com/office/officeart/2005/8/layout/bList2"/>
    <dgm:cxn modelId="{4D329E0F-AD62-49D8-9E51-FC18761EE02D}" type="presParOf" srcId="{D0CBB0D8-99E1-4D01-873C-5A27C1C4D9B7}" destId="{52E58930-AE95-4F40-B585-F7DE027FD08D}" srcOrd="0" destOrd="0" presId="urn:microsoft.com/office/officeart/2005/8/layout/bList2"/>
    <dgm:cxn modelId="{C2A268BF-D1C4-4F9F-852F-229FA31BB4F7}" type="presParOf" srcId="{D0CBB0D8-99E1-4D01-873C-5A27C1C4D9B7}" destId="{833898D1-F77B-4BD0-811D-DB444E0EF081}" srcOrd="1" destOrd="0" presId="urn:microsoft.com/office/officeart/2005/8/layout/bList2"/>
    <dgm:cxn modelId="{57239B44-42F8-4E89-ABAA-47B095CAD4E5}" type="presParOf" srcId="{D0CBB0D8-99E1-4D01-873C-5A27C1C4D9B7}" destId="{C2663A6A-2D79-4AB8-8776-CADEA09685F6}" srcOrd="2" destOrd="0" presId="urn:microsoft.com/office/officeart/2005/8/layout/bList2"/>
    <dgm:cxn modelId="{AEF2B506-9200-43EE-9E0E-5218656F296C}" type="presParOf" srcId="{D0CBB0D8-99E1-4D01-873C-5A27C1C4D9B7}" destId="{345508D1-024B-465E-A13F-309BCE33A16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E1591916-148C-4709-86D3-B274839AB07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B09866-2538-4D61-BA77-0B7182018FD1}">
      <dgm:prSet phldrT="[Text]"/>
      <dgm:spPr/>
      <dgm:t>
        <a:bodyPr/>
        <a:lstStyle/>
        <a:p>
          <a:r>
            <a:rPr lang="en-US" dirty="0" smtClean="0"/>
            <a:t>SARFAESI 2002</a:t>
          </a:r>
          <a:endParaRPr lang="en-US" dirty="0"/>
        </a:p>
      </dgm:t>
    </dgm:pt>
    <dgm:pt modelId="{8DDD6635-A85B-43AA-8F62-729443538045}" type="parTrans" cxnId="{140EA0E7-AE04-433D-954F-9A900B086F77}">
      <dgm:prSet/>
      <dgm:spPr/>
      <dgm:t>
        <a:bodyPr/>
        <a:lstStyle/>
        <a:p>
          <a:endParaRPr lang="en-US"/>
        </a:p>
      </dgm:t>
    </dgm:pt>
    <dgm:pt modelId="{33642159-16C5-476E-AFF1-D99427824C96}" type="sibTrans" cxnId="{140EA0E7-AE04-433D-954F-9A900B086F77}">
      <dgm:prSet/>
      <dgm:spPr/>
      <dgm:t>
        <a:bodyPr/>
        <a:lstStyle/>
        <a:p>
          <a:endParaRPr lang="en-US"/>
        </a:p>
      </dgm:t>
    </dgm:pt>
    <dgm:pt modelId="{82B759DA-FAF0-4F10-9D7A-7675894B482B}">
      <dgm:prSet phldrT="[Text]"/>
      <dgm:spPr/>
      <dgm:t>
        <a:bodyPr/>
        <a:lstStyle/>
        <a:p>
          <a:r>
            <a:rPr lang="en-US" dirty="0" smtClean="0"/>
            <a:t>Insurance Act  Amend’15</a:t>
          </a:r>
          <a:endParaRPr lang="en-US" dirty="0"/>
        </a:p>
      </dgm:t>
    </dgm:pt>
    <dgm:pt modelId="{80DFDE9E-C5D2-4923-AABF-7DC2835F0364}" type="parTrans" cxnId="{9D5CD1A5-7CCF-4101-B393-A801F2D8C144}">
      <dgm:prSet/>
      <dgm:spPr/>
      <dgm:t>
        <a:bodyPr/>
        <a:lstStyle/>
        <a:p>
          <a:endParaRPr lang="en-US"/>
        </a:p>
      </dgm:t>
    </dgm:pt>
    <dgm:pt modelId="{0E66E547-77AD-476F-B832-0155E8C03A15}" type="sibTrans" cxnId="{9D5CD1A5-7CCF-4101-B393-A801F2D8C144}">
      <dgm:prSet/>
      <dgm:spPr/>
      <dgm:t>
        <a:bodyPr/>
        <a:lstStyle/>
        <a:p>
          <a:endParaRPr lang="en-US"/>
        </a:p>
      </dgm:t>
    </dgm:pt>
    <dgm:pt modelId="{6CAE40C2-0675-4AEA-89DF-61346E008082}">
      <dgm:prSet phldrT="[Text]"/>
      <dgm:spPr/>
      <dgm:t>
        <a:bodyPr/>
        <a:lstStyle/>
        <a:p>
          <a:r>
            <a:rPr lang="en-US" dirty="0" smtClean="0"/>
            <a:t>Attach Asset from client without court order. (DRT, DRAT)</a:t>
          </a:r>
          <a:endParaRPr lang="en-US" dirty="0"/>
        </a:p>
      </dgm:t>
    </dgm:pt>
    <dgm:pt modelId="{C611760E-8EAB-4053-8624-13635AF5538B}" type="parTrans" cxnId="{A36FCD24-90C0-412A-B05F-3048F9B24B0F}">
      <dgm:prSet/>
      <dgm:spPr/>
      <dgm:t>
        <a:bodyPr/>
        <a:lstStyle/>
        <a:p>
          <a:endParaRPr lang="en-US"/>
        </a:p>
      </dgm:t>
    </dgm:pt>
    <dgm:pt modelId="{879F4E7E-F6B7-4AAC-A438-4319AA4EF1A3}" type="sibTrans" cxnId="{A36FCD24-90C0-412A-B05F-3048F9B24B0F}">
      <dgm:prSet/>
      <dgm:spPr/>
      <dgm:t>
        <a:bodyPr/>
        <a:lstStyle/>
        <a:p>
          <a:endParaRPr lang="en-US"/>
        </a:p>
      </dgm:t>
    </dgm:pt>
    <dgm:pt modelId="{73D8DE8F-DCC0-45F9-9D74-AF737EA9F19D}">
      <dgm:prSet phldrT="[Text]"/>
      <dgm:spPr/>
      <dgm:t>
        <a:bodyPr/>
        <a:lstStyle/>
        <a:p>
          <a:r>
            <a:rPr lang="en-US" dirty="0" smtClean="0"/>
            <a:t>IF Client suppressed facts, can be questioned but within first 3 years of buying policy.</a:t>
          </a:r>
          <a:endParaRPr lang="en-US" dirty="0"/>
        </a:p>
      </dgm:t>
    </dgm:pt>
    <dgm:pt modelId="{CECDAD75-0133-4A2C-B316-B4B27E80105A}" type="parTrans" cxnId="{FD085E11-384F-4001-880D-2579BACD09A3}">
      <dgm:prSet/>
      <dgm:spPr/>
      <dgm:t>
        <a:bodyPr/>
        <a:lstStyle/>
        <a:p>
          <a:endParaRPr lang="en-US"/>
        </a:p>
      </dgm:t>
    </dgm:pt>
    <dgm:pt modelId="{F436F89C-3A46-46EA-B007-5DFB9F0887AF}" type="sibTrans" cxnId="{FD085E11-384F-4001-880D-2579BACD09A3}">
      <dgm:prSet/>
      <dgm:spPr/>
      <dgm:t>
        <a:bodyPr/>
        <a:lstStyle/>
        <a:p>
          <a:endParaRPr lang="en-US"/>
        </a:p>
      </dgm:t>
    </dgm:pt>
    <dgm:pt modelId="{07EA7D70-2171-402F-B131-34329585FB19}">
      <dgm:prSet phldrT="[Text]"/>
      <dgm:spPr/>
      <dgm:t>
        <a:bodyPr/>
        <a:lstStyle/>
        <a:p>
          <a:r>
            <a:rPr lang="en-US" dirty="0" smtClean="0"/>
            <a:t>Insolvency and bankruptcy code 2016</a:t>
          </a:r>
          <a:endParaRPr lang="en-US" dirty="0"/>
        </a:p>
      </dgm:t>
    </dgm:pt>
    <dgm:pt modelId="{0B946EC9-0D95-40D1-BC08-DB16AC01EE21}" type="parTrans" cxnId="{7DA115BF-AF00-4808-80FC-C7B938BE9B3D}">
      <dgm:prSet/>
      <dgm:spPr/>
      <dgm:t>
        <a:bodyPr/>
        <a:lstStyle/>
        <a:p>
          <a:endParaRPr lang="en-US"/>
        </a:p>
      </dgm:t>
    </dgm:pt>
    <dgm:pt modelId="{AD2AB426-CA05-459A-937F-25689B1B10B0}" type="sibTrans" cxnId="{7DA115BF-AF00-4808-80FC-C7B938BE9B3D}">
      <dgm:prSet/>
      <dgm:spPr/>
      <dgm:t>
        <a:bodyPr/>
        <a:lstStyle/>
        <a:p>
          <a:endParaRPr lang="en-US"/>
        </a:p>
      </dgm:t>
    </dgm:pt>
    <dgm:pt modelId="{B96574B7-618E-4027-85C0-A10C59351A90}" type="pres">
      <dgm:prSet presAssocID="{E1591916-148C-4709-86D3-B274839AB079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F81937-7D59-49DA-AC52-81C9E0D839B4}" type="pres">
      <dgm:prSet presAssocID="{F8B09866-2538-4D61-BA77-0B7182018FD1}" presName="compNode" presStyleCnt="0"/>
      <dgm:spPr/>
    </dgm:pt>
    <dgm:pt modelId="{08A92F8E-66C8-4DEF-89C0-6C0E30F25705}" type="pres">
      <dgm:prSet presAssocID="{F8B09866-2538-4D61-BA77-0B7182018FD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15DBC-D712-455A-B430-DAD6C1218693}" type="pres">
      <dgm:prSet presAssocID="{F8B09866-2538-4D61-BA77-0B7182018F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A3454-DBF6-4907-A43C-E50BFB1D3A28}" type="pres">
      <dgm:prSet presAssocID="{F8B09866-2538-4D61-BA77-0B7182018FD1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7F9911CE-20BF-4B11-A71A-31E642D7CA85}" type="pres">
      <dgm:prSet presAssocID="{F8B09866-2538-4D61-BA77-0B7182018FD1}" presName="adorn" presStyleLbl="fgAccFollowNod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6DF3BE2-009A-44B3-84AD-93A9C36A7604}" type="pres">
      <dgm:prSet presAssocID="{33642159-16C5-476E-AFF1-D99427824C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0CBB0D8-99E1-4D01-873C-5A27C1C4D9B7}" type="pres">
      <dgm:prSet presAssocID="{82B759DA-FAF0-4F10-9D7A-7675894B482B}" presName="compNode" presStyleCnt="0"/>
      <dgm:spPr/>
    </dgm:pt>
    <dgm:pt modelId="{52E58930-AE95-4F40-B585-F7DE027FD08D}" type="pres">
      <dgm:prSet presAssocID="{82B759DA-FAF0-4F10-9D7A-7675894B482B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898D1-F77B-4BD0-811D-DB444E0EF081}" type="pres">
      <dgm:prSet presAssocID="{82B759DA-FAF0-4F10-9D7A-7675894B482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3A6A-2D79-4AB8-8776-CADEA09685F6}" type="pres">
      <dgm:prSet presAssocID="{82B759DA-FAF0-4F10-9D7A-7675894B482B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345508D1-024B-465E-A13F-309BCE33A165}" type="pres">
      <dgm:prSet presAssocID="{82B759DA-FAF0-4F10-9D7A-7675894B482B}" presName="adorn" presStyleLbl="fgAccFollowNod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7DA115BF-AF00-4808-80FC-C7B938BE9B3D}" srcId="{F8B09866-2538-4D61-BA77-0B7182018FD1}" destId="{07EA7D70-2171-402F-B131-34329585FB19}" srcOrd="1" destOrd="0" parTransId="{0B946EC9-0D95-40D1-BC08-DB16AC01EE21}" sibTransId="{AD2AB426-CA05-459A-937F-25689B1B10B0}"/>
    <dgm:cxn modelId="{A36FCD24-90C0-412A-B05F-3048F9B24B0F}" srcId="{F8B09866-2538-4D61-BA77-0B7182018FD1}" destId="{6CAE40C2-0675-4AEA-89DF-61346E008082}" srcOrd="0" destOrd="0" parTransId="{C611760E-8EAB-4053-8624-13635AF5538B}" sibTransId="{879F4E7E-F6B7-4AAC-A438-4319AA4EF1A3}"/>
    <dgm:cxn modelId="{7EC411BB-3FCB-4DD7-8ADB-F221B229A6C6}" type="presOf" srcId="{07EA7D70-2171-402F-B131-34329585FB19}" destId="{08A92F8E-66C8-4DEF-89C0-6C0E30F25705}" srcOrd="0" destOrd="1" presId="urn:microsoft.com/office/officeart/2005/8/layout/bList2"/>
    <dgm:cxn modelId="{EB8E5478-05DE-408B-AF0A-54ACF45F4E67}" type="presOf" srcId="{33642159-16C5-476E-AFF1-D99427824C96}" destId="{06DF3BE2-009A-44B3-84AD-93A9C36A7604}" srcOrd="0" destOrd="0" presId="urn:microsoft.com/office/officeart/2005/8/layout/bList2"/>
    <dgm:cxn modelId="{825C2679-37D4-46BC-9E51-07E078B2437C}" type="presOf" srcId="{F8B09866-2538-4D61-BA77-0B7182018FD1}" destId="{E7315DBC-D712-455A-B430-DAD6C1218693}" srcOrd="0" destOrd="0" presId="urn:microsoft.com/office/officeart/2005/8/layout/bList2"/>
    <dgm:cxn modelId="{33C32516-09DF-47FB-ACA1-85016AFF7380}" type="presOf" srcId="{6CAE40C2-0675-4AEA-89DF-61346E008082}" destId="{08A92F8E-66C8-4DEF-89C0-6C0E30F25705}" srcOrd="0" destOrd="0" presId="urn:microsoft.com/office/officeart/2005/8/layout/bList2"/>
    <dgm:cxn modelId="{9D5CD1A5-7CCF-4101-B393-A801F2D8C144}" srcId="{E1591916-148C-4709-86D3-B274839AB079}" destId="{82B759DA-FAF0-4F10-9D7A-7675894B482B}" srcOrd="1" destOrd="0" parTransId="{80DFDE9E-C5D2-4923-AABF-7DC2835F0364}" sibTransId="{0E66E547-77AD-476F-B832-0155E8C03A15}"/>
    <dgm:cxn modelId="{140EA0E7-AE04-433D-954F-9A900B086F77}" srcId="{E1591916-148C-4709-86D3-B274839AB079}" destId="{F8B09866-2538-4D61-BA77-0B7182018FD1}" srcOrd="0" destOrd="0" parTransId="{8DDD6635-A85B-43AA-8F62-729443538045}" sibTransId="{33642159-16C5-476E-AFF1-D99427824C96}"/>
    <dgm:cxn modelId="{0C0100CD-CDAD-4B02-8462-514C56A53165}" type="presOf" srcId="{82B759DA-FAF0-4F10-9D7A-7675894B482B}" destId="{C2663A6A-2D79-4AB8-8776-CADEA09685F6}" srcOrd="1" destOrd="0" presId="urn:microsoft.com/office/officeart/2005/8/layout/bList2"/>
    <dgm:cxn modelId="{FD085E11-384F-4001-880D-2579BACD09A3}" srcId="{82B759DA-FAF0-4F10-9D7A-7675894B482B}" destId="{73D8DE8F-DCC0-45F9-9D74-AF737EA9F19D}" srcOrd="0" destOrd="0" parTransId="{CECDAD75-0133-4A2C-B316-B4B27E80105A}" sibTransId="{F436F89C-3A46-46EA-B007-5DFB9F0887AF}"/>
    <dgm:cxn modelId="{A9443A17-5324-4507-9E9B-FE4689FD25DE}" type="presOf" srcId="{82B759DA-FAF0-4F10-9D7A-7675894B482B}" destId="{833898D1-F77B-4BD0-811D-DB444E0EF081}" srcOrd="0" destOrd="0" presId="urn:microsoft.com/office/officeart/2005/8/layout/bList2"/>
    <dgm:cxn modelId="{2BE7DFCC-60AE-4594-BC3B-D496DF0B2754}" type="presOf" srcId="{73D8DE8F-DCC0-45F9-9D74-AF737EA9F19D}" destId="{52E58930-AE95-4F40-B585-F7DE027FD08D}" srcOrd="0" destOrd="0" presId="urn:microsoft.com/office/officeart/2005/8/layout/bList2"/>
    <dgm:cxn modelId="{CA62F677-FF70-4C1B-A6B1-21C8B43B2F9D}" type="presOf" srcId="{E1591916-148C-4709-86D3-B274839AB079}" destId="{B96574B7-618E-4027-85C0-A10C59351A90}" srcOrd="0" destOrd="0" presId="urn:microsoft.com/office/officeart/2005/8/layout/bList2"/>
    <dgm:cxn modelId="{4A767027-2574-43AF-8FD1-A60CC36E82F0}" type="presOf" srcId="{F8B09866-2538-4D61-BA77-0B7182018FD1}" destId="{1C1A3454-DBF6-4907-A43C-E50BFB1D3A28}" srcOrd="1" destOrd="0" presId="urn:microsoft.com/office/officeart/2005/8/layout/bList2"/>
    <dgm:cxn modelId="{DE9FDB18-210E-4869-B984-4D0E3B1242E2}" type="presParOf" srcId="{B96574B7-618E-4027-85C0-A10C59351A90}" destId="{F9F81937-7D59-49DA-AC52-81C9E0D839B4}" srcOrd="0" destOrd="0" presId="urn:microsoft.com/office/officeart/2005/8/layout/bList2"/>
    <dgm:cxn modelId="{4537DEB5-35AA-48BB-9FDC-D61B0B778119}" type="presParOf" srcId="{F9F81937-7D59-49DA-AC52-81C9E0D839B4}" destId="{08A92F8E-66C8-4DEF-89C0-6C0E30F25705}" srcOrd="0" destOrd="0" presId="urn:microsoft.com/office/officeart/2005/8/layout/bList2"/>
    <dgm:cxn modelId="{29507200-2E3D-4FC0-894D-E8AA73E802A2}" type="presParOf" srcId="{F9F81937-7D59-49DA-AC52-81C9E0D839B4}" destId="{E7315DBC-D712-455A-B430-DAD6C1218693}" srcOrd="1" destOrd="0" presId="urn:microsoft.com/office/officeart/2005/8/layout/bList2"/>
    <dgm:cxn modelId="{F93BA69A-BCF4-41C1-9B69-2677871B8904}" type="presParOf" srcId="{F9F81937-7D59-49DA-AC52-81C9E0D839B4}" destId="{1C1A3454-DBF6-4907-A43C-E50BFB1D3A28}" srcOrd="2" destOrd="0" presId="urn:microsoft.com/office/officeart/2005/8/layout/bList2"/>
    <dgm:cxn modelId="{0688A1F9-E3FA-4AE2-BFF7-E2C059568B95}" type="presParOf" srcId="{F9F81937-7D59-49DA-AC52-81C9E0D839B4}" destId="{7F9911CE-20BF-4B11-A71A-31E642D7CA85}" srcOrd="3" destOrd="0" presId="urn:microsoft.com/office/officeart/2005/8/layout/bList2"/>
    <dgm:cxn modelId="{25CE8A0A-BB13-42AB-801B-85BE5128FA88}" type="presParOf" srcId="{B96574B7-618E-4027-85C0-A10C59351A90}" destId="{06DF3BE2-009A-44B3-84AD-93A9C36A7604}" srcOrd="1" destOrd="0" presId="urn:microsoft.com/office/officeart/2005/8/layout/bList2"/>
    <dgm:cxn modelId="{BC503350-8C06-436D-A2B1-CE9978D4403B}" type="presParOf" srcId="{B96574B7-618E-4027-85C0-A10C59351A90}" destId="{D0CBB0D8-99E1-4D01-873C-5A27C1C4D9B7}" srcOrd="2" destOrd="0" presId="urn:microsoft.com/office/officeart/2005/8/layout/bList2"/>
    <dgm:cxn modelId="{4D329E0F-AD62-49D8-9E51-FC18761EE02D}" type="presParOf" srcId="{D0CBB0D8-99E1-4D01-873C-5A27C1C4D9B7}" destId="{52E58930-AE95-4F40-B585-F7DE027FD08D}" srcOrd="0" destOrd="0" presId="urn:microsoft.com/office/officeart/2005/8/layout/bList2"/>
    <dgm:cxn modelId="{C2A268BF-D1C4-4F9F-852F-229FA31BB4F7}" type="presParOf" srcId="{D0CBB0D8-99E1-4D01-873C-5A27C1C4D9B7}" destId="{833898D1-F77B-4BD0-811D-DB444E0EF081}" srcOrd="1" destOrd="0" presId="urn:microsoft.com/office/officeart/2005/8/layout/bList2"/>
    <dgm:cxn modelId="{57239B44-42F8-4E89-ABAA-47B095CAD4E5}" type="presParOf" srcId="{D0CBB0D8-99E1-4D01-873C-5A27C1C4D9B7}" destId="{C2663A6A-2D79-4AB8-8776-CADEA09685F6}" srcOrd="2" destOrd="0" presId="urn:microsoft.com/office/officeart/2005/8/layout/bList2"/>
    <dgm:cxn modelId="{AEF2B506-9200-43EE-9E0E-5218656F296C}" type="presParOf" srcId="{D0CBB0D8-99E1-4D01-873C-5A27C1C4D9B7}" destId="{345508D1-024B-465E-A13F-309BCE33A16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1.Banking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V1:c2,3,5,6,9,11(GST),12,13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1D5969-EE5B-45BF-B3B4-9AA493A1823B}" type="doc">
      <dgm:prSet loTypeId="urn:microsoft.com/office/officeart/2011/layout/Tab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C0C6068-2A45-4AD6-9CE6-FE73351017C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Indemnity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44C3DE9-62A6-4DB4-BB2C-7FDD0CAFA21E}" type="parTrans" cxnId="{33289C51-2A2B-489E-8FB2-D16E326BAA8A}">
      <dgm:prSet/>
      <dgm:spPr/>
      <dgm:t>
        <a:bodyPr/>
        <a:lstStyle/>
        <a:p>
          <a:endParaRPr lang="en-US"/>
        </a:p>
      </dgm:t>
    </dgm:pt>
    <dgm:pt modelId="{7DDA5129-12BD-45FC-939A-E8DD0E0FBDDF}" type="sibTrans" cxnId="{33289C51-2A2B-489E-8FB2-D16E326BAA8A}">
      <dgm:prSet/>
      <dgm:spPr/>
      <dgm:t>
        <a:bodyPr/>
        <a:lstStyle/>
        <a:p>
          <a:endParaRPr lang="en-US"/>
        </a:p>
      </dgm:t>
    </dgm:pt>
    <dgm:pt modelId="{A8BBF3F3-B1F8-450D-9695-F5FDADB36E0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Only to extend of “REAL” loss, not imaginary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3167BDB-E300-484A-8049-5AA5C9300B93}" type="parTrans" cxnId="{4C96904A-9F8C-4718-97FF-ED856425703C}">
      <dgm:prSet/>
      <dgm:spPr/>
      <dgm:t>
        <a:bodyPr/>
        <a:lstStyle/>
        <a:p>
          <a:endParaRPr lang="en-US"/>
        </a:p>
      </dgm:t>
    </dgm:pt>
    <dgm:pt modelId="{542F40CF-231F-40A5-BB24-F32D88F74745}" type="sibTrans" cxnId="{4C96904A-9F8C-4718-97FF-ED856425703C}">
      <dgm:prSet/>
      <dgm:spPr/>
      <dgm:t>
        <a:bodyPr/>
        <a:lstStyle/>
        <a:p>
          <a:endParaRPr lang="en-US"/>
        </a:p>
      </dgm:t>
    </dgm:pt>
    <dgm:pt modelId="{49126230-0864-4974-B7EF-6149D78AF2F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Subrogation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6316BD0-EA22-4C55-A6AA-BBCE999CEA77}" type="parTrans" cxnId="{523E6E94-C793-48C1-9560-EF430750058C}">
      <dgm:prSet/>
      <dgm:spPr/>
      <dgm:t>
        <a:bodyPr/>
        <a:lstStyle/>
        <a:p>
          <a:endParaRPr lang="en-US"/>
        </a:p>
      </dgm:t>
    </dgm:pt>
    <dgm:pt modelId="{23E7FEBA-E9D1-4875-9D80-11F1F0DD428C}" type="sibTrans" cxnId="{523E6E94-C793-48C1-9560-EF430750058C}">
      <dgm:prSet/>
      <dgm:spPr/>
      <dgm:t>
        <a:bodyPr/>
        <a:lstStyle/>
        <a:p>
          <a:endParaRPr lang="en-US"/>
        </a:p>
      </dgm:t>
    </dgm:pt>
    <dgm:pt modelId="{FCC71560-A8B8-4431-9CBD-1F286618845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Insurer can Recover from negligent 3</a:t>
          </a:r>
          <a:r>
            <a:rPr lang="en-US" baseline="30000" dirty="0" smtClean="0">
              <a:latin typeface="Franklin Gothic Medium Cond" panose="020B0606030402020204" pitchFamily="34" charset="0"/>
            </a:rPr>
            <a:t>rd</a:t>
          </a:r>
          <a:r>
            <a:rPr lang="en-US" dirty="0" smtClean="0">
              <a:latin typeface="Franklin Gothic Medium Cond" panose="020B0606030402020204" pitchFamily="34" charset="0"/>
            </a:rPr>
            <a:t> party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BC54646-818A-46BC-B201-C6BC631CC634}" type="parTrans" cxnId="{D49AD070-F4FE-49AD-98F4-D157EBCBA1DE}">
      <dgm:prSet/>
      <dgm:spPr/>
      <dgm:t>
        <a:bodyPr/>
        <a:lstStyle/>
        <a:p>
          <a:endParaRPr lang="en-US"/>
        </a:p>
      </dgm:t>
    </dgm:pt>
    <dgm:pt modelId="{D2D4DA69-A230-4E8A-BD9C-9391FCB069A0}" type="sibTrans" cxnId="{D49AD070-F4FE-49AD-98F4-D157EBCBA1DE}">
      <dgm:prSet/>
      <dgm:spPr/>
      <dgm:t>
        <a:bodyPr/>
        <a:lstStyle/>
        <a:p>
          <a:endParaRPr lang="en-US"/>
        </a:p>
      </dgm:t>
    </dgm:pt>
    <dgm:pt modelId="{A1290E14-280F-4E0F-9725-5AD5D74DB5DA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Causa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proxima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B6DA014-4ECD-431F-B9FA-4070DFCB4804}" type="parTrans" cxnId="{0553B336-1B8A-492F-B79E-4228690355E3}">
      <dgm:prSet/>
      <dgm:spPr/>
      <dgm:t>
        <a:bodyPr/>
        <a:lstStyle/>
        <a:p>
          <a:endParaRPr lang="en-US"/>
        </a:p>
      </dgm:t>
    </dgm:pt>
    <dgm:pt modelId="{FBBEE3B2-620B-45BE-8377-FCCD3CD20079}" type="sibTrans" cxnId="{0553B336-1B8A-492F-B79E-4228690355E3}">
      <dgm:prSet/>
      <dgm:spPr/>
      <dgm:t>
        <a:bodyPr/>
        <a:lstStyle/>
        <a:p>
          <a:endParaRPr lang="en-US"/>
        </a:p>
      </dgm:t>
    </dgm:pt>
    <dgm:pt modelId="{C9B8D570-E99C-4FC4-9FA8-3A6ED845D0F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Direct loss link (explosion w/o fire= no $$)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0503C3B-D62F-4F71-BE4A-8283CBA9056C}" type="parTrans" cxnId="{5B556FEA-3226-4000-A0ED-7135B91E9F4C}">
      <dgm:prSet/>
      <dgm:spPr/>
      <dgm:t>
        <a:bodyPr/>
        <a:lstStyle/>
        <a:p>
          <a:endParaRPr lang="en-US"/>
        </a:p>
      </dgm:t>
    </dgm:pt>
    <dgm:pt modelId="{0B45CBEA-5E80-4FAF-9A78-B0E7EB86FF1E}" type="sibTrans" cxnId="{5B556FEA-3226-4000-A0ED-7135B91E9F4C}">
      <dgm:prSet/>
      <dgm:spPr/>
      <dgm:t>
        <a:bodyPr/>
        <a:lstStyle/>
        <a:p>
          <a:endParaRPr lang="en-US"/>
        </a:p>
      </dgm:t>
    </dgm:pt>
    <dgm:pt modelId="{8BA8EC01-4811-4BEE-B968-A092745F47CF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Uberrima</a:t>
          </a:r>
          <a:r>
            <a:rPr lang="en-US" dirty="0" smtClean="0">
              <a:latin typeface="Franklin Gothic Medium Cond" panose="020B0606030402020204" pitchFamily="34" charset="0"/>
            </a:rPr>
            <a:t> fides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98E7A1-70BF-4568-A803-8FCFD057B11C}" type="parTrans" cxnId="{356FF73C-0D13-48B1-A918-D9CD44FD3F43}">
      <dgm:prSet/>
      <dgm:spPr/>
      <dgm:t>
        <a:bodyPr/>
        <a:lstStyle/>
        <a:p>
          <a:endParaRPr lang="en-US"/>
        </a:p>
      </dgm:t>
    </dgm:pt>
    <dgm:pt modelId="{337896CC-A8BE-41A9-868F-A0BF16C703F6}" type="sibTrans" cxnId="{356FF73C-0D13-48B1-A918-D9CD44FD3F43}">
      <dgm:prSet/>
      <dgm:spPr/>
      <dgm:t>
        <a:bodyPr/>
        <a:lstStyle/>
        <a:p>
          <a:endParaRPr lang="en-US"/>
        </a:p>
      </dgm:t>
    </dgm:pt>
    <dgm:pt modelId="{C2BDF0BE-656B-4784-8FB7-4F462DF0A5E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Good faith, hide nothing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165F161-DEE5-413C-8DAC-01BE9397808F}" type="parTrans" cxnId="{7E241A82-199B-418D-941E-AE7AB78B3213}">
      <dgm:prSet/>
      <dgm:spPr/>
      <dgm:t>
        <a:bodyPr/>
        <a:lstStyle/>
        <a:p>
          <a:endParaRPr lang="en-US"/>
        </a:p>
      </dgm:t>
    </dgm:pt>
    <dgm:pt modelId="{583D9468-2DA8-4DBE-996A-BD88FFB54F05}" type="sibTrans" cxnId="{7E241A82-199B-418D-941E-AE7AB78B3213}">
      <dgm:prSet/>
      <dgm:spPr/>
      <dgm:t>
        <a:bodyPr/>
        <a:lstStyle/>
        <a:p>
          <a:endParaRPr lang="en-US"/>
        </a:p>
      </dgm:t>
    </dgm:pt>
    <dgm:pt modelId="{F7D79783-0969-46C7-85B5-6650AB2BD55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Insurable interest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42F2254-FECC-4E0E-9BD3-6FC9F8362DAB}" type="parTrans" cxnId="{EBD2D857-DFC5-4DAE-BD6E-D7A70092EB18}">
      <dgm:prSet/>
      <dgm:spPr/>
      <dgm:t>
        <a:bodyPr/>
        <a:lstStyle/>
        <a:p>
          <a:endParaRPr lang="en-US"/>
        </a:p>
      </dgm:t>
    </dgm:pt>
    <dgm:pt modelId="{EC542FCC-3091-4E6F-B30C-B5C1E5C013B9}" type="sibTrans" cxnId="{EBD2D857-DFC5-4DAE-BD6E-D7A70092EB18}">
      <dgm:prSet/>
      <dgm:spPr/>
      <dgm:t>
        <a:bodyPr/>
        <a:lstStyle/>
        <a:p>
          <a:endParaRPr lang="en-US"/>
        </a:p>
      </dgm:t>
    </dgm:pt>
    <dgm:pt modelId="{C1E1C757-42DC-4E80-8DFC-25F0E7E19F8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If “x” not happen, client remains in same position, “x” happens client in bad position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682774B-9FFB-460D-ADEB-696AEAEB3721}" type="parTrans" cxnId="{B96293CD-0617-4991-9C76-642D7B20D9CA}">
      <dgm:prSet/>
      <dgm:spPr/>
      <dgm:t>
        <a:bodyPr/>
        <a:lstStyle/>
        <a:p>
          <a:endParaRPr lang="en-US"/>
        </a:p>
      </dgm:t>
    </dgm:pt>
    <dgm:pt modelId="{B63FA49E-F9D5-47CA-AA54-182FF26618CF}" type="sibTrans" cxnId="{B96293CD-0617-4991-9C76-642D7B20D9CA}">
      <dgm:prSet/>
      <dgm:spPr/>
      <dgm:t>
        <a:bodyPr/>
        <a:lstStyle/>
        <a:p>
          <a:endParaRPr lang="en-US"/>
        </a:p>
      </dgm:t>
    </dgm:pt>
    <dgm:pt modelId="{BCF8F337-1F92-4538-8001-315E4A2BCA45}" type="pres">
      <dgm:prSet presAssocID="{011D5969-EE5B-45BF-B3B4-9AA493A1823B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6F4EA4C-CBF4-4009-BF25-D5BF4DCB0A67}" type="pres">
      <dgm:prSet presAssocID="{8BA8EC01-4811-4BEE-B968-A092745F47CF}" presName="composite" presStyleCnt="0"/>
      <dgm:spPr/>
    </dgm:pt>
    <dgm:pt modelId="{8EDE471C-0E7B-4E8E-A424-B88B948936CD}" type="pres">
      <dgm:prSet presAssocID="{8BA8EC01-4811-4BEE-B968-A092745F47CF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4DD311-4A6D-4A6A-A937-A7BC8CFE4EDB}" type="pres">
      <dgm:prSet presAssocID="{8BA8EC01-4811-4BEE-B968-A092745F47CF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24E8A-F578-439C-8BDE-C2095CBA8A72}" type="pres">
      <dgm:prSet presAssocID="{8BA8EC01-4811-4BEE-B968-A092745F47CF}" presName="Accent" presStyleLbl="parChTrans1D1" presStyleIdx="0" presStyleCnt="5"/>
      <dgm:spPr/>
    </dgm:pt>
    <dgm:pt modelId="{A26512D6-3E36-4AD0-9300-2CEE3E867F94}" type="pres">
      <dgm:prSet presAssocID="{337896CC-A8BE-41A9-868F-A0BF16C703F6}" presName="sibTrans" presStyleCnt="0"/>
      <dgm:spPr/>
    </dgm:pt>
    <dgm:pt modelId="{AEFF25B3-6EC7-43D4-AE4E-B2E4BC107EDE}" type="pres">
      <dgm:prSet presAssocID="{FC0C6068-2A45-4AD6-9CE6-FE73351017C2}" presName="composite" presStyleCnt="0"/>
      <dgm:spPr/>
    </dgm:pt>
    <dgm:pt modelId="{6FC89ABE-20CD-45AD-BEEF-DFF7997D8F73}" type="pres">
      <dgm:prSet presAssocID="{FC0C6068-2A45-4AD6-9CE6-FE73351017C2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240D12-82BA-46E1-84CA-D2B2285F416E}" type="pres">
      <dgm:prSet presAssocID="{FC0C6068-2A45-4AD6-9CE6-FE73351017C2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38235C-B794-4EDE-9678-2A150BA62A53}" type="pres">
      <dgm:prSet presAssocID="{FC0C6068-2A45-4AD6-9CE6-FE73351017C2}" presName="Accent" presStyleLbl="parChTrans1D1" presStyleIdx="1" presStyleCnt="5"/>
      <dgm:spPr/>
    </dgm:pt>
    <dgm:pt modelId="{B7ADF160-CDA4-4DF0-8ADF-EE2A200F05C1}" type="pres">
      <dgm:prSet presAssocID="{7DDA5129-12BD-45FC-939A-E8DD0E0FBDDF}" presName="sibTrans" presStyleCnt="0"/>
      <dgm:spPr/>
    </dgm:pt>
    <dgm:pt modelId="{84826A38-9798-4421-A67B-14DC86C573B9}" type="pres">
      <dgm:prSet presAssocID="{49126230-0864-4974-B7EF-6149D78AF2F4}" presName="composite" presStyleCnt="0"/>
      <dgm:spPr/>
    </dgm:pt>
    <dgm:pt modelId="{635EDED5-B8EF-4648-A9A4-2D5FAFCEC389}" type="pres">
      <dgm:prSet presAssocID="{49126230-0864-4974-B7EF-6149D78AF2F4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724874-3644-4764-85BD-4149563C98F4}" type="pres">
      <dgm:prSet presAssocID="{49126230-0864-4974-B7EF-6149D78AF2F4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8A1C8-7A97-4517-9239-15A3EF6835C4}" type="pres">
      <dgm:prSet presAssocID="{49126230-0864-4974-B7EF-6149D78AF2F4}" presName="Accent" presStyleLbl="parChTrans1D1" presStyleIdx="2" presStyleCnt="5"/>
      <dgm:spPr/>
    </dgm:pt>
    <dgm:pt modelId="{622310FD-A2B8-49F7-8F38-AA9A29E1DE18}" type="pres">
      <dgm:prSet presAssocID="{23E7FEBA-E9D1-4875-9D80-11F1F0DD428C}" presName="sibTrans" presStyleCnt="0"/>
      <dgm:spPr/>
    </dgm:pt>
    <dgm:pt modelId="{DA7C1FD7-15D7-4C93-9B6B-05DDBF5DCD81}" type="pres">
      <dgm:prSet presAssocID="{A1290E14-280F-4E0F-9725-5AD5D74DB5DA}" presName="composite" presStyleCnt="0"/>
      <dgm:spPr/>
    </dgm:pt>
    <dgm:pt modelId="{B76A5E20-E238-4ABD-B268-64DE7F1D85AD}" type="pres">
      <dgm:prSet presAssocID="{A1290E14-280F-4E0F-9725-5AD5D74DB5DA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937CB4-4C2F-4F80-997F-DB264E688BEC}" type="pres">
      <dgm:prSet presAssocID="{A1290E14-280F-4E0F-9725-5AD5D74DB5DA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FB0859-E229-4F30-81BD-006EE62543A1}" type="pres">
      <dgm:prSet presAssocID="{A1290E14-280F-4E0F-9725-5AD5D74DB5DA}" presName="Accent" presStyleLbl="parChTrans1D1" presStyleIdx="3" presStyleCnt="5"/>
      <dgm:spPr/>
    </dgm:pt>
    <dgm:pt modelId="{832379EE-CFAB-4B50-8530-E8AD747B3A9D}" type="pres">
      <dgm:prSet presAssocID="{FBBEE3B2-620B-45BE-8377-FCCD3CD20079}" presName="sibTrans" presStyleCnt="0"/>
      <dgm:spPr/>
    </dgm:pt>
    <dgm:pt modelId="{24F4DF4F-E5D9-49E9-9DC3-35F277D31B68}" type="pres">
      <dgm:prSet presAssocID="{F7D79783-0969-46C7-85B5-6650AB2BD551}" presName="composite" presStyleCnt="0"/>
      <dgm:spPr/>
    </dgm:pt>
    <dgm:pt modelId="{906E68D1-0B9D-4DC9-B111-E5BB2D0E0BDE}" type="pres">
      <dgm:prSet presAssocID="{F7D79783-0969-46C7-85B5-6650AB2BD551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C42FD-E578-491C-81C7-707D372F58E5}" type="pres">
      <dgm:prSet presAssocID="{F7D79783-0969-46C7-85B5-6650AB2BD551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B499F-4A9F-43DA-9BB2-C622EF848DAF}" type="pres">
      <dgm:prSet presAssocID="{F7D79783-0969-46C7-85B5-6650AB2BD551}" presName="Accent" presStyleLbl="parChTrans1D1" presStyleIdx="4" presStyleCnt="5"/>
      <dgm:spPr/>
    </dgm:pt>
  </dgm:ptLst>
  <dgm:cxnLst>
    <dgm:cxn modelId="{3DB1F76E-002F-4C3D-9F4A-9FB5B9712385}" type="presOf" srcId="{49126230-0864-4974-B7EF-6149D78AF2F4}" destId="{1C724874-3644-4764-85BD-4149563C98F4}" srcOrd="0" destOrd="0" presId="urn:microsoft.com/office/officeart/2011/layout/TabList"/>
    <dgm:cxn modelId="{0AAE4606-A20B-4C82-B231-0099E030339E}" type="presOf" srcId="{C2BDF0BE-656B-4784-8FB7-4F462DF0A5E4}" destId="{8EDE471C-0E7B-4E8E-A424-B88B948936CD}" srcOrd="0" destOrd="0" presId="urn:microsoft.com/office/officeart/2011/layout/TabList"/>
    <dgm:cxn modelId="{4A2DCF69-AB3D-4EDF-A568-901288D1AA1F}" type="presOf" srcId="{FCC71560-A8B8-4431-9CBD-1F286618845E}" destId="{635EDED5-B8EF-4648-A9A4-2D5FAFCEC389}" srcOrd="0" destOrd="0" presId="urn:microsoft.com/office/officeart/2011/layout/TabList"/>
    <dgm:cxn modelId="{5B556FEA-3226-4000-A0ED-7135B91E9F4C}" srcId="{A1290E14-280F-4E0F-9725-5AD5D74DB5DA}" destId="{C9B8D570-E99C-4FC4-9FA8-3A6ED845D0F3}" srcOrd="0" destOrd="0" parTransId="{A0503C3B-D62F-4F71-BE4A-8283CBA9056C}" sibTransId="{0B45CBEA-5E80-4FAF-9A78-B0E7EB86FF1E}"/>
    <dgm:cxn modelId="{7BB3F904-6DF9-4DDC-854A-A6B482178661}" type="presOf" srcId="{F7D79783-0969-46C7-85B5-6650AB2BD551}" destId="{14AC42FD-E578-491C-81C7-707D372F58E5}" srcOrd="0" destOrd="0" presId="urn:microsoft.com/office/officeart/2011/layout/TabList"/>
    <dgm:cxn modelId="{4C041F98-04C1-4179-B566-85055C562399}" type="presOf" srcId="{A1290E14-280F-4E0F-9725-5AD5D74DB5DA}" destId="{6D937CB4-4C2F-4F80-997F-DB264E688BEC}" srcOrd="0" destOrd="0" presId="urn:microsoft.com/office/officeart/2011/layout/TabList"/>
    <dgm:cxn modelId="{356FF73C-0D13-48B1-A918-D9CD44FD3F43}" srcId="{011D5969-EE5B-45BF-B3B4-9AA493A1823B}" destId="{8BA8EC01-4811-4BEE-B968-A092745F47CF}" srcOrd="0" destOrd="0" parTransId="{7E98E7A1-70BF-4568-A803-8FCFD057B11C}" sibTransId="{337896CC-A8BE-41A9-868F-A0BF16C703F6}"/>
    <dgm:cxn modelId="{0223F0F7-D619-4800-A504-2BD5E2CCE96A}" type="presOf" srcId="{011D5969-EE5B-45BF-B3B4-9AA493A1823B}" destId="{BCF8F337-1F92-4538-8001-315E4A2BCA45}" srcOrd="0" destOrd="0" presId="urn:microsoft.com/office/officeart/2011/layout/TabList"/>
    <dgm:cxn modelId="{51CCA794-8ACF-4E23-A3E7-EF44957B35AE}" type="presOf" srcId="{C1E1C757-42DC-4E80-8DFC-25F0E7E19F8D}" destId="{906E68D1-0B9D-4DC9-B111-E5BB2D0E0BDE}" srcOrd="0" destOrd="0" presId="urn:microsoft.com/office/officeart/2011/layout/TabList"/>
    <dgm:cxn modelId="{B96293CD-0617-4991-9C76-642D7B20D9CA}" srcId="{F7D79783-0969-46C7-85B5-6650AB2BD551}" destId="{C1E1C757-42DC-4E80-8DFC-25F0E7E19F8D}" srcOrd="0" destOrd="0" parTransId="{5682774B-9FFB-460D-ADEB-696AEAEB3721}" sibTransId="{B63FA49E-F9D5-47CA-AA54-182FF26618CF}"/>
    <dgm:cxn modelId="{B2850298-52F3-4C44-9B70-7E29B8685E8F}" type="presOf" srcId="{C9B8D570-E99C-4FC4-9FA8-3A6ED845D0F3}" destId="{B76A5E20-E238-4ABD-B268-64DE7F1D85AD}" srcOrd="0" destOrd="0" presId="urn:microsoft.com/office/officeart/2011/layout/TabList"/>
    <dgm:cxn modelId="{0553B336-1B8A-492F-B79E-4228690355E3}" srcId="{011D5969-EE5B-45BF-B3B4-9AA493A1823B}" destId="{A1290E14-280F-4E0F-9725-5AD5D74DB5DA}" srcOrd="3" destOrd="0" parTransId="{4B6DA014-4ECD-431F-B9FA-4070DFCB4804}" sibTransId="{FBBEE3B2-620B-45BE-8377-FCCD3CD20079}"/>
    <dgm:cxn modelId="{7E241A82-199B-418D-941E-AE7AB78B3213}" srcId="{8BA8EC01-4811-4BEE-B968-A092745F47CF}" destId="{C2BDF0BE-656B-4784-8FB7-4F462DF0A5E4}" srcOrd="0" destOrd="0" parTransId="{3165F161-DEE5-413C-8DAC-01BE9397808F}" sibTransId="{583D9468-2DA8-4DBE-996A-BD88FFB54F05}"/>
    <dgm:cxn modelId="{EBD2D857-DFC5-4DAE-BD6E-D7A70092EB18}" srcId="{011D5969-EE5B-45BF-B3B4-9AA493A1823B}" destId="{F7D79783-0969-46C7-85B5-6650AB2BD551}" srcOrd="4" destOrd="0" parTransId="{942F2254-FECC-4E0E-9BD3-6FC9F8362DAB}" sibTransId="{EC542FCC-3091-4E6F-B30C-B5C1E5C013B9}"/>
    <dgm:cxn modelId="{D49AD070-F4FE-49AD-98F4-D157EBCBA1DE}" srcId="{49126230-0864-4974-B7EF-6149D78AF2F4}" destId="{FCC71560-A8B8-4431-9CBD-1F286618845E}" srcOrd="0" destOrd="0" parTransId="{8BC54646-818A-46BC-B201-C6BC631CC634}" sibTransId="{D2D4DA69-A230-4E8A-BD9C-9391FCB069A0}"/>
    <dgm:cxn modelId="{523E6E94-C793-48C1-9560-EF430750058C}" srcId="{011D5969-EE5B-45BF-B3B4-9AA493A1823B}" destId="{49126230-0864-4974-B7EF-6149D78AF2F4}" srcOrd="2" destOrd="0" parTransId="{C6316BD0-EA22-4C55-A6AA-BBCE999CEA77}" sibTransId="{23E7FEBA-E9D1-4875-9D80-11F1F0DD428C}"/>
    <dgm:cxn modelId="{4C96904A-9F8C-4718-97FF-ED856425703C}" srcId="{FC0C6068-2A45-4AD6-9CE6-FE73351017C2}" destId="{A8BBF3F3-B1F8-450D-9695-F5FDADB36E02}" srcOrd="0" destOrd="0" parTransId="{23167BDB-E300-484A-8049-5AA5C9300B93}" sibTransId="{542F40CF-231F-40A5-BB24-F32D88F74745}"/>
    <dgm:cxn modelId="{33289C51-2A2B-489E-8FB2-D16E326BAA8A}" srcId="{011D5969-EE5B-45BF-B3B4-9AA493A1823B}" destId="{FC0C6068-2A45-4AD6-9CE6-FE73351017C2}" srcOrd="1" destOrd="0" parTransId="{C44C3DE9-62A6-4DB4-BB2C-7FDD0CAFA21E}" sibTransId="{7DDA5129-12BD-45FC-939A-E8DD0E0FBDDF}"/>
    <dgm:cxn modelId="{09801AFE-22DE-4C37-8D00-AC30DD806F53}" type="presOf" srcId="{A8BBF3F3-B1F8-450D-9695-F5FDADB36E02}" destId="{6FC89ABE-20CD-45AD-BEEF-DFF7997D8F73}" srcOrd="0" destOrd="0" presId="urn:microsoft.com/office/officeart/2011/layout/TabList"/>
    <dgm:cxn modelId="{0F1AA705-D7DA-4E2A-AA53-71B63239CD9F}" type="presOf" srcId="{FC0C6068-2A45-4AD6-9CE6-FE73351017C2}" destId="{2B240D12-82BA-46E1-84CA-D2B2285F416E}" srcOrd="0" destOrd="0" presId="urn:microsoft.com/office/officeart/2011/layout/TabList"/>
    <dgm:cxn modelId="{972FFA39-C9CA-4AE8-85D8-3B122FAB920E}" type="presOf" srcId="{8BA8EC01-4811-4BEE-B968-A092745F47CF}" destId="{C84DD311-4A6D-4A6A-A937-A7BC8CFE4EDB}" srcOrd="0" destOrd="0" presId="urn:microsoft.com/office/officeart/2011/layout/TabList"/>
    <dgm:cxn modelId="{1F7064FE-242F-4506-82B0-FA5CDE17030F}" type="presParOf" srcId="{BCF8F337-1F92-4538-8001-315E4A2BCA45}" destId="{E6F4EA4C-CBF4-4009-BF25-D5BF4DCB0A67}" srcOrd="0" destOrd="0" presId="urn:microsoft.com/office/officeart/2011/layout/TabList"/>
    <dgm:cxn modelId="{7B2A224E-1BB9-420F-83CB-73A9AB69008A}" type="presParOf" srcId="{E6F4EA4C-CBF4-4009-BF25-D5BF4DCB0A67}" destId="{8EDE471C-0E7B-4E8E-A424-B88B948936CD}" srcOrd="0" destOrd="0" presId="urn:microsoft.com/office/officeart/2011/layout/TabList"/>
    <dgm:cxn modelId="{BF577DC9-D181-4A48-9360-AD8833C6D030}" type="presParOf" srcId="{E6F4EA4C-CBF4-4009-BF25-D5BF4DCB0A67}" destId="{C84DD311-4A6D-4A6A-A937-A7BC8CFE4EDB}" srcOrd="1" destOrd="0" presId="urn:microsoft.com/office/officeart/2011/layout/TabList"/>
    <dgm:cxn modelId="{745EEF08-F9BF-4C6A-AE4B-D9EFF7D020C8}" type="presParOf" srcId="{E6F4EA4C-CBF4-4009-BF25-D5BF4DCB0A67}" destId="{A2524E8A-F578-439C-8BDE-C2095CBA8A72}" srcOrd="2" destOrd="0" presId="urn:microsoft.com/office/officeart/2011/layout/TabList"/>
    <dgm:cxn modelId="{C9162C44-5B29-499B-993D-0BDD39765E73}" type="presParOf" srcId="{BCF8F337-1F92-4538-8001-315E4A2BCA45}" destId="{A26512D6-3E36-4AD0-9300-2CEE3E867F94}" srcOrd="1" destOrd="0" presId="urn:microsoft.com/office/officeart/2011/layout/TabList"/>
    <dgm:cxn modelId="{122F52CC-DE11-411D-B99F-8CDDFF20C2E9}" type="presParOf" srcId="{BCF8F337-1F92-4538-8001-315E4A2BCA45}" destId="{AEFF25B3-6EC7-43D4-AE4E-B2E4BC107EDE}" srcOrd="2" destOrd="0" presId="urn:microsoft.com/office/officeart/2011/layout/TabList"/>
    <dgm:cxn modelId="{305B3B7B-100B-4CE5-9247-02C8A59DAC71}" type="presParOf" srcId="{AEFF25B3-6EC7-43D4-AE4E-B2E4BC107EDE}" destId="{6FC89ABE-20CD-45AD-BEEF-DFF7997D8F73}" srcOrd="0" destOrd="0" presId="urn:microsoft.com/office/officeart/2011/layout/TabList"/>
    <dgm:cxn modelId="{17D11C40-338A-483D-88C9-DE6B9375CED8}" type="presParOf" srcId="{AEFF25B3-6EC7-43D4-AE4E-B2E4BC107EDE}" destId="{2B240D12-82BA-46E1-84CA-D2B2285F416E}" srcOrd="1" destOrd="0" presId="urn:microsoft.com/office/officeart/2011/layout/TabList"/>
    <dgm:cxn modelId="{B25E4689-71F4-4647-BBEF-2CCE756A29D9}" type="presParOf" srcId="{AEFF25B3-6EC7-43D4-AE4E-B2E4BC107EDE}" destId="{9438235C-B794-4EDE-9678-2A150BA62A53}" srcOrd="2" destOrd="0" presId="urn:microsoft.com/office/officeart/2011/layout/TabList"/>
    <dgm:cxn modelId="{87A970F8-507E-4CBC-ACA7-D7319902A4E7}" type="presParOf" srcId="{BCF8F337-1F92-4538-8001-315E4A2BCA45}" destId="{B7ADF160-CDA4-4DF0-8ADF-EE2A200F05C1}" srcOrd="3" destOrd="0" presId="urn:microsoft.com/office/officeart/2011/layout/TabList"/>
    <dgm:cxn modelId="{040310A0-1E44-49CB-AB4A-4E9E478E43A9}" type="presParOf" srcId="{BCF8F337-1F92-4538-8001-315E4A2BCA45}" destId="{84826A38-9798-4421-A67B-14DC86C573B9}" srcOrd="4" destOrd="0" presId="urn:microsoft.com/office/officeart/2011/layout/TabList"/>
    <dgm:cxn modelId="{322222EE-44B7-4217-91ED-C7C786ED9FC8}" type="presParOf" srcId="{84826A38-9798-4421-A67B-14DC86C573B9}" destId="{635EDED5-B8EF-4648-A9A4-2D5FAFCEC389}" srcOrd="0" destOrd="0" presId="urn:microsoft.com/office/officeart/2011/layout/TabList"/>
    <dgm:cxn modelId="{19D2A9C9-CF27-4A6E-A2FE-FF3C6FDDDD9C}" type="presParOf" srcId="{84826A38-9798-4421-A67B-14DC86C573B9}" destId="{1C724874-3644-4764-85BD-4149563C98F4}" srcOrd="1" destOrd="0" presId="urn:microsoft.com/office/officeart/2011/layout/TabList"/>
    <dgm:cxn modelId="{2BB4BF05-0FEB-4329-BC7C-73ADAA6D3DAF}" type="presParOf" srcId="{84826A38-9798-4421-A67B-14DC86C573B9}" destId="{CFC8A1C8-7A97-4517-9239-15A3EF6835C4}" srcOrd="2" destOrd="0" presId="urn:microsoft.com/office/officeart/2011/layout/TabList"/>
    <dgm:cxn modelId="{D94D1BE4-4A4E-4A54-91C8-C5E141CADCFB}" type="presParOf" srcId="{BCF8F337-1F92-4538-8001-315E4A2BCA45}" destId="{622310FD-A2B8-49F7-8F38-AA9A29E1DE18}" srcOrd="5" destOrd="0" presId="urn:microsoft.com/office/officeart/2011/layout/TabList"/>
    <dgm:cxn modelId="{D9E66553-E242-40E8-AE85-42CC8C0765D5}" type="presParOf" srcId="{BCF8F337-1F92-4538-8001-315E4A2BCA45}" destId="{DA7C1FD7-15D7-4C93-9B6B-05DDBF5DCD81}" srcOrd="6" destOrd="0" presId="urn:microsoft.com/office/officeart/2011/layout/TabList"/>
    <dgm:cxn modelId="{8355FB7B-6A78-4C50-8230-3BC9483FD415}" type="presParOf" srcId="{DA7C1FD7-15D7-4C93-9B6B-05DDBF5DCD81}" destId="{B76A5E20-E238-4ABD-B268-64DE7F1D85AD}" srcOrd="0" destOrd="0" presId="urn:microsoft.com/office/officeart/2011/layout/TabList"/>
    <dgm:cxn modelId="{54C97159-F1F1-453A-A324-38034765D3DE}" type="presParOf" srcId="{DA7C1FD7-15D7-4C93-9B6B-05DDBF5DCD81}" destId="{6D937CB4-4C2F-4F80-997F-DB264E688BEC}" srcOrd="1" destOrd="0" presId="urn:microsoft.com/office/officeart/2011/layout/TabList"/>
    <dgm:cxn modelId="{D708226B-C9E8-4C88-92F8-D30E8ECEB494}" type="presParOf" srcId="{DA7C1FD7-15D7-4C93-9B6B-05DDBF5DCD81}" destId="{07FB0859-E229-4F30-81BD-006EE62543A1}" srcOrd="2" destOrd="0" presId="urn:microsoft.com/office/officeart/2011/layout/TabList"/>
    <dgm:cxn modelId="{AE518BE4-CEA0-4A50-AEAA-4EDD425F4B1C}" type="presParOf" srcId="{BCF8F337-1F92-4538-8001-315E4A2BCA45}" destId="{832379EE-CFAB-4B50-8530-E8AD747B3A9D}" srcOrd="7" destOrd="0" presId="urn:microsoft.com/office/officeart/2011/layout/TabList"/>
    <dgm:cxn modelId="{084F08B7-262C-4D14-B093-92DD4196BBD5}" type="presParOf" srcId="{BCF8F337-1F92-4538-8001-315E4A2BCA45}" destId="{24F4DF4F-E5D9-49E9-9DC3-35F277D31B68}" srcOrd="8" destOrd="0" presId="urn:microsoft.com/office/officeart/2011/layout/TabList"/>
    <dgm:cxn modelId="{566A86A2-B189-4051-B264-CB4F10322125}" type="presParOf" srcId="{24F4DF4F-E5D9-49E9-9DC3-35F277D31B68}" destId="{906E68D1-0B9D-4DC9-B111-E5BB2D0E0BDE}" srcOrd="0" destOrd="0" presId="urn:microsoft.com/office/officeart/2011/layout/TabList"/>
    <dgm:cxn modelId="{E3CAB211-3C78-4ABB-8EC5-A389685CC946}" type="presParOf" srcId="{24F4DF4F-E5D9-49E9-9DC3-35F277D31B68}" destId="{14AC42FD-E578-491C-81C7-707D372F58E5}" srcOrd="1" destOrd="0" presId="urn:microsoft.com/office/officeart/2011/layout/TabList"/>
    <dgm:cxn modelId="{F6FB2FA0-0A13-4C8A-85DA-E3EE26843262}" type="presParOf" srcId="{24F4DF4F-E5D9-49E9-9DC3-35F277D31B68}" destId="{86DB499F-4A9F-43DA-9BB2-C622EF848DAF}" srcOrd="2" destOrd="0" presId="urn:microsoft.com/office/officeart/2011/layout/TabList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400715-B00D-445F-9221-C3A9DCF4EAB3}" type="doc">
      <dgm:prSet loTypeId="urn:microsoft.com/office/officeart/2005/8/layout/chevron2" loCatId="list" qsTypeId="urn:microsoft.com/office/officeart/2005/8/quickstyle/simple1" qsCatId="simple" csTypeId="urn:microsoft.com/office/officeart/2005/8/colors/colorful1#16" csCatId="colorful" phldr="1"/>
      <dgm:spPr/>
      <dgm:t>
        <a:bodyPr/>
        <a:lstStyle/>
        <a:p>
          <a:endParaRPr lang="en-US"/>
        </a:p>
      </dgm:t>
    </dgm:pt>
    <dgm:pt modelId="{E4DF6F5A-BBF5-4B78-8A6E-267238B4A7E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4500 BC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34A1037-D204-4477-9E06-F46C4F733298}" type="parTrans" cxnId="{CB620A25-9F12-445E-AB7A-CAD6669C489C}">
      <dgm:prSet/>
      <dgm:spPr/>
      <dgm:t>
        <a:bodyPr/>
        <a:lstStyle/>
        <a:p>
          <a:endParaRPr lang="en-US"/>
        </a:p>
      </dgm:t>
    </dgm:pt>
    <dgm:pt modelId="{9E491449-0721-4029-A272-1534EE817BEF}" type="sibTrans" cxnId="{CB620A25-9F12-445E-AB7A-CAD6669C489C}">
      <dgm:prSet/>
      <dgm:spPr/>
      <dgm:t>
        <a:bodyPr/>
        <a:lstStyle/>
        <a:p>
          <a:endParaRPr lang="en-US"/>
        </a:p>
      </dgm:t>
    </dgm:pt>
    <dgm:pt modelId="{471B1A3E-1674-4DA8-A2BA-8826EE7C5EC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1347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0D17767-35A0-4115-A02D-C830AF456268}" type="parTrans" cxnId="{06B7FE91-7065-4DF6-994E-0973CC931371}">
      <dgm:prSet/>
      <dgm:spPr/>
      <dgm:t>
        <a:bodyPr/>
        <a:lstStyle/>
        <a:p>
          <a:endParaRPr lang="en-US"/>
        </a:p>
      </dgm:t>
    </dgm:pt>
    <dgm:pt modelId="{90482BFB-61C1-45B8-AD8B-95CAC8EB6A60}" type="sibTrans" cxnId="{06B7FE91-7065-4DF6-994E-0973CC931371}">
      <dgm:prSet/>
      <dgm:spPr/>
      <dgm:t>
        <a:bodyPr/>
        <a:lstStyle/>
        <a:p>
          <a:endParaRPr lang="en-US"/>
        </a:p>
      </dgm:t>
    </dgm:pt>
    <dgm:pt modelId="{85435624-6396-4B62-A519-A78E644FD2F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1688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E507D6E-48BD-4092-ABE0-967580C96EF5}" type="parTrans" cxnId="{4E92E5F0-2B18-4CBE-AA7B-06E58C0A53EA}">
      <dgm:prSet/>
      <dgm:spPr/>
      <dgm:t>
        <a:bodyPr/>
        <a:lstStyle/>
        <a:p>
          <a:endParaRPr lang="en-US"/>
        </a:p>
      </dgm:t>
    </dgm:pt>
    <dgm:pt modelId="{6C0B4046-6445-40E6-8AB2-0DF563D3A5AE}" type="sibTrans" cxnId="{4E92E5F0-2B18-4CBE-AA7B-06E58C0A53EA}">
      <dgm:prSet/>
      <dgm:spPr/>
      <dgm:t>
        <a:bodyPr/>
        <a:lstStyle/>
        <a:p>
          <a:endParaRPr lang="en-US"/>
        </a:p>
      </dgm:t>
    </dgm:pt>
    <dgm:pt modelId="{2E2D3F61-2FEC-49E2-B09D-A08DA8F0CAC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Babylonia Caravans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C5E789C-7238-49AA-84D0-3484DD499ADD}" type="parTrans" cxnId="{6A4CD5C1-BF5D-4F15-9F45-3739421DA7B9}">
      <dgm:prSet/>
      <dgm:spPr/>
      <dgm:t>
        <a:bodyPr/>
        <a:lstStyle/>
        <a:p>
          <a:endParaRPr lang="en-US"/>
        </a:p>
      </dgm:t>
    </dgm:pt>
    <dgm:pt modelId="{227CB7A5-5BB4-40E4-AEA9-3540D4FE03BA}" type="sibTrans" cxnId="{6A4CD5C1-BF5D-4F15-9F45-3739421DA7B9}">
      <dgm:prSet/>
      <dgm:spPr/>
      <dgm:t>
        <a:bodyPr/>
        <a:lstStyle/>
        <a:p>
          <a:endParaRPr lang="en-US"/>
        </a:p>
      </dgm:t>
    </dgm:pt>
    <dgm:pt modelId="{3D406FD0-D9DD-4FB8-A81A-063FD50DB08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European Maritime Insurance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C94B5B1-0DE7-4CC8-ACAE-76813053F52E}" type="parTrans" cxnId="{B531A2BA-2C84-4E23-BF44-47662827D775}">
      <dgm:prSet/>
      <dgm:spPr/>
      <dgm:t>
        <a:bodyPr/>
        <a:lstStyle/>
        <a:p>
          <a:endParaRPr lang="en-US"/>
        </a:p>
      </dgm:t>
    </dgm:pt>
    <dgm:pt modelId="{AAA39530-C08D-4610-9061-561BB6E62266}" type="sibTrans" cxnId="{B531A2BA-2C84-4E23-BF44-47662827D775}">
      <dgm:prSet/>
      <dgm:spPr/>
      <dgm:t>
        <a:bodyPr/>
        <a:lstStyle/>
        <a:p>
          <a:endParaRPr lang="en-US"/>
        </a:p>
      </dgm:t>
    </dgm:pt>
    <dgm:pt modelId="{2BD546C2-A121-45EC-92FE-A217E9D2D9F3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Llyod’s</a:t>
          </a:r>
          <a:r>
            <a:rPr lang="en-US" dirty="0" smtClean="0">
              <a:latin typeface="Franklin Gothic Medium Cond" panose="020B0606030402020204" pitchFamily="34" charset="0"/>
            </a:rPr>
            <a:t> Coffee House, UK as meeting place of insurance agents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E2A0115-E16E-445F-8C18-CEA2FBB5ED97}" type="parTrans" cxnId="{79A7859E-6DE5-44DA-B010-1C3FA852D7A4}">
      <dgm:prSet/>
      <dgm:spPr/>
      <dgm:t>
        <a:bodyPr/>
        <a:lstStyle/>
        <a:p>
          <a:endParaRPr lang="en-US"/>
        </a:p>
      </dgm:t>
    </dgm:pt>
    <dgm:pt modelId="{FA780E9E-E5F7-4547-85CB-DC2177F3D9B7}" type="sibTrans" cxnId="{79A7859E-6DE5-44DA-B010-1C3FA852D7A4}">
      <dgm:prSet/>
      <dgm:spPr/>
      <dgm:t>
        <a:bodyPr/>
        <a:lstStyle/>
        <a:p>
          <a:endParaRPr lang="en-US"/>
        </a:p>
      </dgm:t>
    </dgm:pt>
    <dgm:pt modelId="{B79B2054-CA5B-450F-BC80-AD286244823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1967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CC17DA2-9D44-414D-9935-0F00B143DF13}" type="parTrans" cxnId="{49DC8D76-F756-4177-958A-A813608C0699}">
      <dgm:prSet/>
      <dgm:spPr/>
      <dgm:t>
        <a:bodyPr/>
        <a:lstStyle/>
        <a:p>
          <a:endParaRPr lang="en-US"/>
        </a:p>
      </dgm:t>
    </dgm:pt>
    <dgm:pt modelId="{DE2F76FF-E99C-41AF-9371-C78A8E8508AB}" type="sibTrans" cxnId="{49DC8D76-F756-4177-958A-A813608C0699}">
      <dgm:prSet/>
      <dgm:spPr/>
      <dgm:t>
        <a:bodyPr/>
        <a:lstStyle/>
        <a:p>
          <a:endParaRPr lang="en-US"/>
        </a:p>
      </dgm:t>
    </dgm:pt>
    <dgm:pt modelId="{11FCAC89-3E2F-49FB-9A2C-27374041F80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Dr. Nicolas </a:t>
          </a:r>
          <a:r>
            <a:rPr lang="en-US" dirty="0" err="1" smtClean="0">
              <a:latin typeface="Franklin Gothic Medium Cond" panose="020B0606030402020204" pitchFamily="34" charset="0"/>
            </a:rPr>
            <a:t>Barbon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185EB74-0C0A-48BD-B195-889879050B3E}" type="parTrans" cxnId="{5D922AF1-6263-4BA2-8FE8-FD5BE1B88297}">
      <dgm:prSet/>
      <dgm:spPr/>
      <dgm:t>
        <a:bodyPr/>
        <a:lstStyle/>
        <a:p>
          <a:endParaRPr lang="en-US"/>
        </a:p>
      </dgm:t>
    </dgm:pt>
    <dgm:pt modelId="{6B0D2C30-A291-4E24-8D35-D9C196BC9A5F}" type="sibTrans" cxnId="{5D922AF1-6263-4BA2-8FE8-FD5BE1B88297}">
      <dgm:prSet/>
      <dgm:spPr/>
      <dgm:t>
        <a:bodyPr/>
        <a:lstStyle/>
        <a:p>
          <a:endParaRPr lang="en-US"/>
        </a:p>
      </dgm:t>
    </dgm:pt>
    <dgm:pt modelId="{AEE0169B-275F-4B6D-8B9A-D97C0D6CDA2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</a:t>
          </a:r>
          <a:r>
            <a:rPr lang="en-US" baseline="30000" dirty="0" smtClean="0">
              <a:latin typeface="Franklin Gothic Medium Cond" panose="020B0606030402020204" pitchFamily="34" charset="0"/>
            </a:rPr>
            <a:t>st</a:t>
          </a:r>
          <a:r>
            <a:rPr lang="en-US" dirty="0" smtClean="0">
              <a:latin typeface="Franklin Gothic Medium Cond" panose="020B0606030402020204" pitchFamily="34" charset="0"/>
            </a:rPr>
            <a:t> Fire insurance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037454-C7B3-4BC4-A5CF-1D300BE45356}" type="parTrans" cxnId="{CEDE7461-1B45-4F75-862C-352A7C00872F}">
      <dgm:prSet/>
      <dgm:spPr/>
      <dgm:t>
        <a:bodyPr/>
        <a:lstStyle/>
        <a:p>
          <a:endParaRPr lang="en-US"/>
        </a:p>
      </dgm:t>
    </dgm:pt>
    <dgm:pt modelId="{D3745015-F98A-431D-8B60-F2E3E350C607}" type="sibTrans" cxnId="{CEDE7461-1B45-4F75-862C-352A7C00872F}">
      <dgm:prSet/>
      <dgm:spPr/>
      <dgm:t>
        <a:bodyPr/>
        <a:lstStyle/>
        <a:p>
          <a:endParaRPr lang="en-US"/>
        </a:p>
      </dgm:t>
    </dgm:pt>
    <dgm:pt modelId="{8195C034-7C5E-4E17-807B-B0323931563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1756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0F2C987-5314-4FF0-9FF5-1597C01C5AC3}" type="parTrans" cxnId="{ED3E4B1E-EA02-4320-8ADA-066234EC692A}">
      <dgm:prSet/>
      <dgm:spPr/>
      <dgm:t>
        <a:bodyPr/>
        <a:lstStyle/>
        <a:p>
          <a:endParaRPr lang="en-US"/>
        </a:p>
      </dgm:t>
    </dgm:pt>
    <dgm:pt modelId="{4D2C5944-96B8-4D88-A550-B4B5737A21A9}" type="sibTrans" cxnId="{ED3E4B1E-EA02-4320-8ADA-066234EC692A}">
      <dgm:prSet/>
      <dgm:spPr/>
      <dgm:t>
        <a:bodyPr/>
        <a:lstStyle/>
        <a:p>
          <a:endParaRPr lang="en-US"/>
        </a:p>
      </dgm:t>
    </dgm:pt>
    <dgm:pt modelId="{8333F18A-2775-4AE7-9773-658CDB89017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</a:t>
          </a:r>
          <a:r>
            <a:rPr lang="en-US" baseline="30000" dirty="0" smtClean="0">
              <a:latin typeface="Franklin Gothic Medium Cond" panose="020B0606030402020204" pitchFamily="34" charset="0"/>
            </a:rPr>
            <a:t>st</a:t>
          </a:r>
          <a:r>
            <a:rPr lang="en-US" dirty="0" smtClean="0">
              <a:latin typeface="Franklin Gothic Medium Cond" panose="020B0606030402020204" pitchFamily="34" charset="0"/>
            </a:rPr>
            <a:t> life insurance co. “Old Equitable”, UK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15C8165-6C47-4DBB-B359-70BEAB63414D}" type="parTrans" cxnId="{1BC09FDA-8F23-4A9C-9563-876E334A3BD5}">
      <dgm:prSet/>
      <dgm:spPr/>
      <dgm:t>
        <a:bodyPr/>
        <a:lstStyle/>
        <a:p>
          <a:endParaRPr lang="en-US"/>
        </a:p>
      </dgm:t>
    </dgm:pt>
    <dgm:pt modelId="{361A0A64-EAB3-4526-A912-5B89FA52EC6A}" type="sibTrans" cxnId="{1BC09FDA-8F23-4A9C-9563-876E334A3BD5}">
      <dgm:prSet/>
      <dgm:spPr/>
      <dgm:t>
        <a:bodyPr/>
        <a:lstStyle/>
        <a:p>
          <a:endParaRPr lang="en-US"/>
        </a:p>
      </dgm:t>
    </dgm:pt>
    <dgm:pt modelId="{5022CBF4-1AE0-4E2E-9FA3-BEE98AB10CC4}" type="pres">
      <dgm:prSet presAssocID="{8B400715-B00D-445F-9221-C3A9DCF4EAB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7AD42-B4FA-4E36-9E8C-6953CC9D989D}" type="pres">
      <dgm:prSet presAssocID="{E4DF6F5A-BBF5-4B78-8A6E-267238B4A7E1}" presName="composite" presStyleCnt="0"/>
      <dgm:spPr/>
    </dgm:pt>
    <dgm:pt modelId="{4AFE9A7C-0D0B-4F29-8E58-C840433AF2E1}" type="pres">
      <dgm:prSet presAssocID="{E4DF6F5A-BBF5-4B78-8A6E-267238B4A7E1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07B9E4-466A-49A7-89DD-C36F4272308D}" type="pres">
      <dgm:prSet presAssocID="{E4DF6F5A-BBF5-4B78-8A6E-267238B4A7E1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F001C5-B52C-47DD-9641-0A44A10DF8B5}" type="pres">
      <dgm:prSet presAssocID="{9E491449-0721-4029-A272-1534EE817BEF}" presName="sp" presStyleCnt="0"/>
      <dgm:spPr/>
    </dgm:pt>
    <dgm:pt modelId="{DDD7E2CD-01C4-43D5-B5CA-64DFD95A67C6}" type="pres">
      <dgm:prSet presAssocID="{471B1A3E-1674-4DA8-A2BA-8826EE7C5EC5}" presName="composite" presStyleCnt="0"/>
      <dgm:spPr/>
    </dgm:pt>
    <dgm:pt modelId="{2D06BC65-80CB-468C-8050-13DB6C616637}" type="pres">
      <dgm:prSet presAssocID="{471B1A3E-1674-4DA8-A2BA-8826EE7C5EC5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6F00E-FCBF-4629-BD2E-1EA2670EA8EC}" type="pres">
      <dgm:prSet presAssocID="{471B1A3E-1674-4DA8-A2BA-8826EE7C5EC5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1981A4-C427-42F7-8FA1-6475AF98B06A}" type="pres">
      <dgm:prSet presAssocID="{90482BFB-61C1-45B8-AD8B-95CAC8EB6A60}" presName="sp" presStyleCnt="0"/>
      <dgm:spPr/>
    </dgm:pt>
    <dgm:pt modelId="{E47719AE-8BF0-41C7-A49F-70CD865E3528}" type="pres">
      <dgm:prSet presAssocID="{85435624-6396-4B62-A519-A78E644FD2FD}" presName="composite" presStyleCnt="0"/>
      <dgm:spPr/>
    </dgm:pt>
    <dgm:pt modelId="{F2B3DBA5-4154-4BC5-AA4A-47655E4893B1}" type="pres">
      <dgm:prSet presAssocID="{85435624-6396-4B62-A519-A78E644FD2FD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DA112-6D55-4AAC-8238-15FAE8377161}" type="pres">
      <dgm:prSet presAssocID="{85435624-6396-4B62-A519-A78E644FD2FD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738E9-BD1E-467E-92A6-DF955D63A31B}" type="pres">
      <dgm:prSet presAssocID="{6C0B4046-6445-40E6-8AB2-0DF563D3A5AE}" presName="sp" presStyleCnt="0"/>
      <dgm:spPr/>
    </dgm:pt>
    <dgm:pt modelId="{D8BE0506-2409-490B-9FAB-6E3A82B019DB}" type="pres">
      <dgm:prSet presAssocID="{8195C034-7C5E-4E17-807B-B03239315631}" presName="composite" presStyleCnt="0"/>
      <dgm:spPr/>
    </dgm:pt>
    <dgm:pt modelId="{347C1E0E-93B2-4308-943B-960C9230FC32}" type="pres">
      <dgm:prSet presAssocID="{8195C034-7C5E-4E17-807B-B03239315631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87AA82-678A-45B9-B31C-21D3A2278466}" type="pres">
      <dgm:prSet presAssocID="{8195C034-7C5E-4E17-807B-B03239315631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345424-58DE-4A6D-9196-24594E495A54}" type="pres">
      <dgm:prSet presAssocID="{4D2C5944-96B8-4D88-A550-B4B5737A21A9}" presName="sp" presStyleCnt="0"/>
      <dgm:spPr/>
    </dgm:pt>
    <dgm:pt modelId="{90E78DA3-CCCC-4910-AB25-BED2B073F49C}" type="pres">
      <dgm:prSet presAssocID="{B79B2054-CA5B-450F-BC80-AD2862448238}" presName="composite" presStyleCnt="0"/>
      <dgm:spPr/>
    </dgm:pt>
    <dgm:pt modelId="{B9EDC64B-DD61-4591-A45B-C20294FBD20B}" type="pres">
      <dgm:prSet presAssocID="{B79B2054-CA5B-450F-BC80-AD2862448238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23DB6-167C-41E1-B195-B5B178759286}" type="pres">
      <dgm:prSet presAssocID="{B79B2054-CA5B-450F-BC80-AD2862448238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92E5F0-2B18-4CBE-AA7B-06E58C0A53EA}" srcId="{8B400715-B00D-445F-9221-C3A9DCF4EAB3}" destId="{85435624-6396-4B62-A519-A78E644FD2FD}" srcOrd="2" destOrd="0" parTransId="{1E507D6E-48BD-4092-ABE0-967580C96EF5}" sibTransId="{6C0B4046-6445-40E6-8AB2-0DF563D3A5AE}"/>
    <dgm:cxn modelId="{24235466-6374-46B0-90C0-94FBFC64DB78}" type="presOf" srcId="{8333F18A-2775-4AE7-9773-658CDB89017E}" destId="{8387AA82-678A-45B9-B31C-21D3A2278466}" srcOrd="0" destOrd="0" presId="urn:microsoft.com/office/officeart/2005/8/layout/chevron2"/>
    <dgm:cxn modelId="{EF4AC92A-E8FC-44DE-B7B6-11224E5ECFB4}" type="presOf" srcId="{3D406FD0-D9DD-4FB8-A81A-063FD50DB080}" destId="{CCC6F00E-FCBF-4629-BD2E-1EA2670EA8EC}" srcOrd="0" destOrd="0" presId="urn:microsoft.com/office/officeart/2005/8/layout/chevron2"/>
    <dgm:cxn modelId="{7223F1E1-7065-4B5F-89E9-37071864D3FE}" type="presOf" srcId="{2BD546C2-A121-45EC-92FE-A217E9D2D9F3}" destId="{A85DA112-6D55-4AAC-8238-15FAE8377161}" srcOrd="0" destOrd="0" presId="urn:microsoft.com/office/officeart/2005/8/layout/chevron2"/>
    <dgm:cxn modelId="{49DC8D76-F756-4177-958A-A813608C0699}" srcId="{8B400715-B00D-445F-9221-C3A9DCF4EAB3}" destId="{B79B2054-CA5B-450F-BC80-AD2862448238}" srcOrd="4" destOrd="0" parTransId="{7CC17DA2-9D44-414D-9935-0F00B143DF13}" sibTransId="{DE2F76FF-E99C-41AF-9371-C78A8E8508AB}"/>
    <dgm:cxn modelId="{CEDE7461-1B45-4F75-862C-352A7C00872F}" srcId="{B79B2054-CA5B-450F-BC80-AD2862448238}" destId="{AEE0169B-275F-4B6D-8B9A-D97C0D6CDA20}" srcOrd="1" destOrd="0" parTransId="{DF037454-C7B3-4BC4-A5CF-1D300BE45356}" sibTransId="{D3745015-F98A-431D-8B60-F2E3E350C607}"/>
    <dgm:cxn modelId="{967CE0AE-C929-44DB-BF93-36F0134EB62D}" type="presOf" srcId="{AEE0169B-275F-4B6D-8B9A-D97C0D6CDA20}" destId="{57923DB6-167C-41E1-B195-B5B178759286}" srcOrd="0" destOrd="1" presId="urn:microsoft.com/office/officeart/2005/8/layout/chevron2"/>
    <dgm:cxn modelId="{F5612BFB-9F48-4613-85E8-54E300E0BF4D}" type="presOf" srcId="{471B1A3E-1674-4DA8-A2BA-8826EE7C5EC5}" destId="{2D06BC65-80CB-468C-8050-13DB6C616637}" srcOrd="0" destOrd="0" presId="urn:microsoft.com/office/officeart/2005/8/layout/chevron2"/>
    <dgm:cxn modelId="{D8AC9946-A4FD-4084-B7F5-D9B82644370C}" type="presOf" srcId="{E4DF6F5A-BBF5-4B78-8A6E-267238B4A7E1}" destId="{4AFE9A7C-0D0B-4F29-8E58-C840433AF2E1}" srcOrd="0" destOrd="0" presId="urn:microsoft.com/office/officeart/2005/8/layout/chevron2"/>
    <dgm:cxn modelId="{06B7FE91-7065-4DF6-994E-0973CC931371}" srcId="{8B400715-B00D-445F-9221-C3A9DCF4EAB3}" destId="{471B1A3E-1674-4DA8-A2BA-8826EE7C5EC5}" srcOrd="1" destOrd="0" parTransId="{50D17767-35A0-4115-A02D-C830AF456268}" sibTransId="{90482BFB-61C1-45B8-AD8B-95CAC8EB6A60}"/>
    <dgm:cxn modelId="{1BC09FDA-8F23-4A9C-9563-876E334A3BD5}" srcId="{8195C034-7C5E-4E17-807B-B03239315631}" destId="{8333F18A-2775-4AE7-9773-658CDB89017E}" srcOrd="0" destOrd="0" parTransId="{815C8165-6C47-4DBB-B359-70BEAB63414D}" sibTransId="{361A0A64-EAB3-4526-A912-5B89FA52EC6A}"/>
    <dgm:cxn modelId="{79A7859E-6DE5-44DA-B010-1C3FA852D7A4}" srcId="{85435624-6396-4B62-A519-A78E644FD2FD}" destId="{2BD546C2-A121-45EC-92FE-A217E9D2D9F3}" srcOrd="0" destOrd="0" parTransId="{AE2A0115-E16E-445F-8C18-CEA2FBB5ED97}" sibTransId="{FA780E9E-E5F7-4547-85CB-DC2177F3D9B7}"/>
    <dgm:cxn modelId="{646281AD-2C85-4175-855F-57B984B43FD8}" type="presOf" srcId="{8B400715-B00D-445F-9221-C3A9DCF4EAB3}" destId="{5022CBF4-1AE0-4E2E-9FA3-BEE98AB10CC4}" srcOrd="0" destOrd="0" presId="urn:microsoft.com/office/officeart/2005/8/layout/chevron2"/>
    <dgm:cxn modelId="{0DF6E39E-3A8E-4D4D-8A0B-D30797BFDCD1}" type="presOf" srcId="{2E2D3F61-2FEC-49E2-B09D-A08DA8F0CAC1}" destId="{BA07B9E4-466A-49A7-89DD-C36F4272308D}" srcOrd="0" destOrd="0" presId="urn:microsoft.com/office/officeart/2005/8/layout/chevron2"/>
    <dgm:cxn modelId="{B531A2BA-2C84-4E23-BF44-47662827D775}" srcId="{471B1A3E-1674-4DA8-A2BA-8826EE7C5EC5}" destId="{3D406FD0-D9DD-4FB8-A81A-063FD50DB080}" srcOrd="0" destOrd="0" parTransId="{CC94B5B1-0DE7-4CC8-ACAE-76813053F52E}" sibTransId="{AAA39530-C08D-4610-9061-561BB6E62266}"/>
    <dgm:cxn modelId="{CB620A25-9F12-445E-AB7A-CAD6669C489C}" srcId="{8B400715-B00D-445F-9221-C3A9DCF4EAB3}" destId="{E4DF6F5A-BBF5-4B78-8A6E-267238B4A7E1}" srcOrd="0" destOrd="0" parTransId="{234A1037-D204-4477-9E06-F46C4F733298}" sibTransId="{9E491449-0721-4029-A272-1534EE817BEF}"/>
    <dgm:cxn modelId="{529CD135-9611-4863-B925-CDF24ACF30D5}" type="presOf" srcId="{8195C034-7C5E-4E17-807B-B03239315631}" destId="{347C1E0E-93B2-4308-943B-960C9230FC32}" srcOrd="0" destOrd="0" presId="urn:microsoft.com/office/officeart/2005/8/layout/chevron2"/>
    <dgm:cxn modelId="{ED3E4B1E-EA02-4320-8ADA-066234EC692A}" srcId="{8B400715-B00D-445F-9221-C3A9DCF4EAB3}" destId="{8195C034-7C5E-4E17-807B-B03239315631}" srcOrd="3" destOrd="0" parTransId="{E0F2C987-5314-4FF0-9FF5-1597C01C5AC3}" sibTransId="{4D2C5944-96B8-4D88-A550-B4B5737A21A9}"/>
    <dgm:cxn modelId="{5D922AF1-6263-4BA2-8FE8-FD5BE1B88297}" srcId="{B79B2054-CA5B-450F-BC80-AD2862448238}" destId="{11FCAC89-3E2F-49FB-9A2C-27374041F80B}" srcOrd="0" destOrd="0" parTransId="{0185EB74-0C0A-48BD-B195-889879050B3E}" sibTransId="{6B0D2C30-A291-4E24-8D35-D9C196BC9A5F}"/>
    <dgm:cxn modelId="{6A4CD5C1-BF5D-4F15-9F45-3739421DA7B9}" srcId="{E4DF6F5A-BBF5-4B78-8A6E-267238B4A7E1}" destId="{2E2D3F61-2FEC-49E2-B09D-A08DA8F0CAC1}" srcOrd="0" destOrd="0" parTransId="{8C5E789C-7238-49AA-84D0-3484DD499ADD}" sibTransId="{227CB7A5-5BB4-40E4-AEA9-3540D4FE03BA}"/>
    <dgm:cxn modelId="{05C6A80C-86A6-4CE1-9AFF-2DF88468808B}" type="presOf" srcId="{11FCAC89-3E2F-49FB-9A2C-27374041F80B}" destId="{57923DB6-167C-41E1-B195-B5B178759286}" srcOrd="0" destOrd="0" presId="urn:microsoft.com/office/officeart/2005/8/layout/chevron2"/>
    <dgm:cxn modelId="{D1C0310C-24B1-4B39-8A59-63D02F606E54}" type="presOf" srcId="{B79B2054-CA5B-450F-BC80-AD2862448238}" destId="{B9EDC64B-DD61-4591-A45B-C20294FBD20B}" srcOrd="0" destOrd="0" presId="urn:microsoft.com/office/officeart/2005/8/layout/chevron2"/>
    <dgm:cxn modelId="{24853D31-6978-4CF7-80CF-D3866EA97ACE}" type="presOf" srcId="{85435624-6396-4B62-A519-A78E644FD2FD}" destId="{F2B3DBA5-4154-4BC5-AA4A-47655E4893B1}" srcOrd="0" destOrd="0" presId="urn:microsoft.com/office/officeart/2005/8/layout/chevron2"/>
    <dgm:cxn modelId="{34835059-7A57-4FB1-984A-D29ADC8710CD}" type="presParOf" srcId="{5022CBF4-1AE0-4E2E-9FA3-BEE98AB10CC4}" destId="{6947AD42-B4FA-4E36-9E8C-6953CC9D989D}" srcOrd="0" destOrd="0" presId="urn:microsoft.com/office/officeart/2005/8/layout/chevron2"/>
    <dgm:cxn modelId="{57B16A64-ED84-45C5-B16E-3C7D49F7BE8B}" type="presParOf" srcId="{6947AD42-B4FA-4E36-9E8C-6953CC9D989D}" destId="{4AFE9A7C-0D0B-4F29-8E58-C840433AF2E1}" srcOrd="0" destOrd="0" presId="urn:microsoft.com/office/officeart/2005/8/layout/chevron2"/>
    <dgm:cxn modelId="{D320AE36-FC23-47E2-9183-8B2851BA4693}" type="presParOf" srcId="{6947AD42-B4FA-4E36-9E8C-6953CC9D989D}" destId="{BA07B9E4-466A-49A7-89DD-C36F4272308D}" srcOrd="1" destOrd="0" presId="urn:microsoft.com/office/officeart/2005/8/layout/chevron2"/>
    <dgm:cxn modelId="{F96E4836-D96A-4804-B933-9B1AA2B6DCF8}" type="presParOf" srcId="{5022CBF4-1AE0-4E2E-9FA3-BEE98AB10CC4}" destId="{0EF001C5-B52C-47DD-9641-0A44A10DF8B5}" srcOrd="1" destOrd="0" presId="urn:microsoft.com/office/officeart/2005/8/layout/chevron2"/>
    <dgm:cxn modelId="{FE448F86-B409-4DF3-999A-59A23AE349A1}" type="presParOf" srcId="{5022CBF4-1AE0-4E2E-9FA3-BEE98AB10CC4}" destId="{DDD7E2CD-01C4-43D5-B5CA-64DFD95A67C6}" srcOrd="2" destOrd="0" presId="urn:microsoft.com/office/officeart/2005/8/layout/chevron2"/>
    <dgm:cxn modelId="{E45C8577-17D9-4CAF-9930-88BBDEC17FAA}" type="presParOf" srcId="{DDD7E2CD-01C4-43D5-B5CA-64DFD95A67C6}" destId="{2D06BC65-80CB-468C-8050-13DB6C616637}" srcOrd="0" destOrd="0" presId="urn:microsoft.com/office/officeart/2005/8/layout/chevron2"/>
    <dgm:cxn modelId="{FBB9BBAD-6FE8-4E1F-B440-0D8F13487E04}" type="presParOf" srcId="{DDD7E2CD-01C4-43D5-B5CA-64DFD95A67C6}" destId="{CCC6F00E-FCBF-4629-BD2E-1EA2670EA8EC}" srcOrd="1" destOrd="0" presId="urn:microsoft.com/office/officeart/2005/8/layout/chevron2"/>
    <dgm:cxn modelId="{92D4FEE5-0E87-41B2-AE20-755C2CD7ED0B}" type="presParOf" srcId="{5022CBF4-1AE0-4E2E-9FA3-BEE98AB10CC4}" destId="{F21981A4-C427-42F7-8FA1-6475AF98B06A}" srcOrd="3" destOrd="0" presId="urn:microsoft.com/office/officeart/2005/8/layout/chevron2"/>
    <dgm:cxn modelId="{244FABA1-489B-4A7F-B626-AB6F2BD1B791}" type="presParOf" srcId="{5022CBF4-1AE0-4E2E-9FA3-BEE98AB10CC4}" destId="{E47719AE-8BF0-41C7-A49F-70CD865E3528}" srcOrd="4" destOrd="0" presId="urn:microsoft.com/office/officeart/2005/8/layout/chevron2"/>
    <dgm:cxn modelId="{F02DFB7B-C36A-4C8A-9579-786489F74E3D}" type="presParOf" srcId="{E47719AE-8BF0-41C7-A49F-70CD865E3528}" destId="{F2B3DBA5-4154-4BC5-AA4A-47655E4893B1}" srcOrd="0" destOrd="0" presId="urn:microsoft.com/office/officeart/2005/8/layout/chevron2"/>
    <dgm:cxn modelId="{329E3834-C017-449B-9F87-58549CD728EC}" type="presParOf" srcId="{E47719AE-8BF0-41C7-A49F-70CD865E3528}" destId="{A85DA112-6D55-4AAC-8238-15FAE8377161}" srcOrd="1" destOrd="0" presId="urn:microsoft.com/office/officeart/2005/8/layout/chevron2"/>
    <dgm:cxn modelId="{75E8F8F2-7F27-4EB4-B67D-1191A993CB14}" type="presParOf" srcId="{5022CBF4-1AE0-4E2E-9FA3-BEE98AB10CC4}" destId="{897738E9-BD1E-467E-92A6-DF955D63A31B}" srcOrd="5" destOrd="0" presId="urn:microsoft.com/office/officeart/2005/8/layout/chevron2"/>
    <dgm:cxn modelId="{41670B0A-A24A-4881-AB85-1AC41D92AE35}" type="presParOf" srcId="{5022CBF4-1AE0-4E2E-9FA3-BEE98AB10CC4}" destId="{D8BE0506-2409-490B-9FAB-6E3A82B019DB}" srcOrd="6" destOrd="0" presId="urn:microsoft.com/office/officeart/2005/8/layout/chevron2"/>
    <dgm:cxn modelId="{D5438C42-3A6D-4DE1-AA80-6D5B07F22673}" type="presParOf" srcId="{D8BE0506-2409-490B-9FAB-6E3A82B019DB}" destId="{347C1E0E-93B2-4308-943B-960C9230FC32}" srcOrd="0" destOrd="0" presId="urn:microsoft.com/office/officeart/2005/8/layout/chevron2"/>
    <dgm:cxn modelId="{6B5921C9-DCEB-45B4-842B-938E89EBB466}" type="presParOf" srcId="{D8BE0506-2409-490B-9FAB-6E3A82B019DB}" destId="{8387AA82-678A-45B9-B31C-21D3A2278466}" srcOrd="1" destOrd="0" presId="urn:microsoft.com/office/officeart/2005/8/layout/chevron2"/>
    <dgm:cxn modelId="{A0482045-4813-4AEF-BD03-4462CB2DA10F}" type="presParOf" srcId="{5022CBF4-1AE0-4E2E-9FA3-BEE98AB10CC4}" destId="{A5345424-58DE-4A6D-9196-24594E495A54}" srcOrd="7" destOrd="0" presId="urn:microsoft.com/office/officeart/2005/8/layout/chevron2"/>
    <dgm:cxn modelId="{35BADA30-3609-4735-A956-244F94695DC7}" type="presParOf" srcId="{5022CBF4-1AE0-4E2E-9FA3-BEE98AB10CC4}" destId="{90E78DA3-CCCC-4910-AB25-BED2B073F49C}" srcOrd="8" destOrd="0" presId="urn:microsoft.com/office/officeart/2005/8/layout/chevron2"/>
    <dgm:cxn modelId="{F0C859C1-6BAC-49F2-B718-40EBB2B1C025}" type="presParOf" srcId="{90E78DA3-CCCC-4910-AB25-BED2B073F49C}" destId="{B9EDC64B-DD61-4591-A45B-C20294FBD20B}" srcOrd="0" destOrd="0" presId="urn:microsoft.com/office/officeart/2005/8/layout/chevron2"/>
    <dgm:cxn modelId="{17903A2C-A802-4D56-998E-35E687D66020}" type="presParOf" srcId="{90E78DA3-CCCC-4910-AB25-BED2B073F49C}" destId="{57923DB6-167C-41E1-B195-B5B17875928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E34BAC-11A2-4ECC-BA9C-56964DEB67B1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10E6A0-0E50-4971-849C-BCE797583EE5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Jakob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Bernoulls</a:t>
          </a:r>
          <a:r>
            <a:rPr lang="en-US" dirty="0" smtClean="0">
              <a:latin typeface="Franklin Gothic Medium Cond" panose="020B0606030402020204" pitchFamily="34" charset="0"/>
            </a:rPr>
            <a:t> (1700)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857119B-9AF4-4119-A1A4-357A19EDA08B}" type="parTrans" cxnId="{5A140777-4571-4219-885E-3DD192F513E9}">
      <dgm:prSet/>
      <dgm:spPr/>
      <dgm:t>
        <a:bodyPr/>
        <a:lstStyle/>
        <a:p>
          <a:endParaRPr lang="en-US"/>
        </a:p>
      </dgm:t>
    </dgm:pt>
    <dgm:pt modelId="{C38A96E9-A214-45BD-A98A-5C6129F17DFC}" type="sibTrans" cxnId="{5A140777-4571-4219-885E-3DD192F513E9}">
      <dgm:prSet/>
      <dgm:spPr/>
      <dgm:t>
        <a:bodyPr/>
        <a:lstStyle/>
        <a:p>
          <a:endParaRPr lang="en-US"/>
        </a:p>
      </dgm:t>
    </dgm:pt>
    <dgm:pt modelId="{9D6C7656-25EB-491A-B368-C03FF547C62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Laws of Large numbers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AD60415-7596-4BEE-A846-6D5E3ED0F2C4}" type="parTrans" cxnId="{ADC23AC9-D88E-42C7-A286-7F58944BFCD1}">
      <dgm:prSet/>
      <dgm:spPr/>
      <dgm:t>
        <a:bodyPr/>
        <a:lstStyle/>
        <a:p>
          <a:endParaRPr lang="en-US"/>
        </a:p>
      </dgm:t>
    </dgm:pt>
    <dgm:pt modelId="{659E5176-3BB3-4347-B429-D7D14447DD40}" type="sibTrans" cxnId="{ADC23AC9-D88E-42C7-A286-7F58944BFCD1}">
      <dgm:prSet/>
      <dgm:spPr/>
      <dgm:t>
        <a:bodyPr/>
        <a:lstStyle/>
        <a:p>
          <a:endParaRPr lang="en-US"/>
        </a:p>
      </dgm:t>
    </dgm:pt>
    <dgm:pt modelId="{4D74F610-D80C-4577-BDA7-5E8AD03D740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Edmund Haley (1693)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42AD5C8-F9CD-43C3-AB90-14A951DE5B00}" type="parTrans" cxnId="{116BDD31-4F13-4A78-BBBA-C1B581641687}">
      <dgm:prSet/>
      <dgm:spPr/>
      <dgm:t>
        <a:bodyPr/>
        <a:lstStyle/>
        <a:p>
          <a:endParaRPr lang="en-US"/>
        </a:p>
      </dgm:t>
    </dgm:pt>
    <dgm:pt modelId="{551DF58C-E26C-4649-8EEF-F80B6C294C7B}" type="sibTrans" cxnId="{116BDD31-4F13-4A78-BBBA-C1B581641687}">
      <dgm:prSet/>
      <dgm:spPr/>
      <dgm:t>
        <a:bodyPr/>
        <a:lstStyle/>
        <a:p>
          <a:endParaRPr lang="en-US"/>
        </a:p>
      </dgm:t>
    </dgm:pt>
    <dgm:pt modelId="{CE175C1A-F219-4758-918F-4F125C9C2A3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Mortality table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7349FF8-BA25-4D28-8B6E-2E01E33AB3DD}" type="parTrans" cxnId="{7CF3B790-6D61-49F3-8D98-B9FEB7191A1E}">
      <dgm:prSet/>
      <dgm:spPr/>
      <dgm:t>
        <a:bodyPr/>
        <a:lstStyle/>
        <a:p>
          <a:endParaRPr lang="en-US"/>
        </a:p>
      </dgm:t>
    </dgm:pt>
    <dgm:pt modelId="{EF477C81-571D-4213-AA56-6346DEE38E7D}" type="sibTrans" cxnId="{7CF3B790-6D61-49F3-8D98-B9FEB7191A1E}">
      <dgm:prSet/>
      <dgm:spPr/>
      <dgm:t>
        <a:bodyPr/>
        <a:lstStyle/>
        <a:p>
          <a:endParaRPr lang="en-US"/>
        </a:p>
      </dgm:t>
    </dgm:pt>
    <dgm:pt modelId="{33B33E7B-0EFD-42EB-B083-FADA8D1071A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Premium vs. lifespan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A12DF79-90AF-4779-9B27-13B6175D5C8E}" type="parTrans" cxnId="{9E49805E-CDA6-4FE7-8654-BD04DFDC3BE8}">
      <dgm:prSet/>
      <dgm:spPr/>
      <dgm:t>
        <a:bodyPr/>
        <a:lstStyle/>
        <a:p>
          <a:endParaRPr lang="en-US"/>
        </a:p>
      </dgm:t>
    </dgm:pt>
    <dgm:pt modelId="{FF9C835E-A01F-4DCC-AE5F-2DB8CDF23618}" type="sibTrans" cxnId="{9E49805E-CDA6-4FE7-8654-BD04DFDC3BE8}">
      <dgm:prSet/>
      <dgm:spPr/>
      <dgm:t>
        <a:bodyPr/>
        <a:lstStyle/>
        <a:p>
          <a:endParaRPr lang="en-US"/>
        </a:p>
      </dgm:t>
    </dgm:pt>
    <dgm:pt modelId="{D07079A8-59FA-409B-B8EA-8C9447CE817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 predict average total loss /liability of company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82EBEBA-5ADA-4450-B46E-A10906017CDC}" type="parTrans" cxnId="{DBF9FB84-F3E2-4F26-ADE8-58D08C35424A}">
      <dgm:prSet/>
      <dgm:spPr/>
      <dgm:t>
        <a:bodyPr/>
        <a:lstStyle/>
        <a:p>
          <a:endParaRPr lang="en-US"/>
        </a:p>
      </dgm:t>
    </dgm:pt>
    <dgm:pt modelId="{FB6FD336-B27F-480B-889D-947ADF04EC6F}" type="sibTrans" cxnId="{DBF9FB84-F3E2-4F26-ADE8-58D08C35424A}">
      <dgm:prSet/>
      <dgm:spPr/>
      <dgm:t>
        <a:bodyPr/>
        <a:lstStyle/>
        <a:p>
          <a:endParaRPr lang="en-US"/>
        </a:p>
      </dgm:t>
    </dgm:pt>
    <dgm:pt modelId="{69491757-3D7D-4D21-9D31-8218413F612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Joseph Dodson updated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342EF75-DE58-41F8-AF66-28E1B62EB2D7}" type="parTrans" cxnId="{4D8BE1E7-CD56-4511-9C15-4424E0EA3138}">
      <dgm:prSet/>
      <dgm:spPr/>
      <dgm:t>
        <a:bodyPr/>
        <a:lstStyle/>
        <a:p>
          <a:endParaRPr lang="en-US"/>
        </a:p>
      </dgm:t>
    </dgm:pt>
    <dgm:pt modelId="{A48AA415-8DFC-4904-AEA3-5E0FB46A5B04}" type="sibTrans" cxnId="{4D8BE1E7-CD56-4511-9C15-4424E0EA3138}">
      <dgm:prSet/>
      <dgm:spPr/>
      <dgm:t>
        <a:bodyPr/>
        <a:lstStyle/>
        <a:p>
          <a:endParaRPr lang="en-US"/>
        </a:p>
      </dgm:t>
    </dgm:pt>
    <dgm:pt modelId="{FF82DD60-96A3-43E6-A5AF-880AA6D21212}" type="pres">
      <dgm:prSet presAssocID="{36E34BAC-11A2-4ECC-BA9C-56964DEB67B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11BA31-EA5A-4CE3-AB8B-6E94C394EF79}" type="pres">
      <dgm:prSet presAssocID="{4D74F610-D80C-4577-BDA7-5E8AD03D7409}" presName="composite" presStyleCnt="0"/>
      <dgm:spPr/>
    </dgm:pt>
    <dgm:pt modelId="{0443BC06-82B2-4763-81FE-92ACB4CD0185}" type="pres">
      <dgm:prSet presAssocID="{4D74F610-D80C-4577-BDA7-5E8AD03D7409}" presName="imgShp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7AC33F-9A58-49B6-BA9C-33FF38B4F293}" type="pres">
      <dgm:prSet presAssocID="{4D74F610-D80C-4577-BDA7-5E8AD03D7409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38BCF-B078-4209-8433-24202B1148AD}" type="pres">
      <dgm:prSet presAssocID="{551DF58C-E26C-4649-8EEF-F80B6C294C7B}" presName="spacing" presStyleCnt="0"/>
      <dgm:spPr/>
    </dgm:pt>
    <dgm:pt modelId="{5961367B-B3D1-4781-AEED-718C29D89C29}" type="pres">
      <dgm:prSet presAssocID="{2D10E6A0-0E50-4971-849C-BCE797583EE5}" presName="composite" presStyleCnt="0"/>
      <dgm:spPr/>
    </dgm:pt>
    <dgm:pt modelId="{4EFFAF3D-AB02-45F2-BEE4-A7CF5DB5512B}" type="pres">
      <dgm:prSet presAssocID="{2D10E6A0-0E50-4971-849C-BCE797583EE5}" presName="imgShp" presStyleLbl="fgImgPlace1" presStyleIdx="1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288C65C-1E14-431C-9C8C-8D5EF6960901}" type="pres">
      <dgm:prSet presAssocID="{2D10E6A0-0E50-4971-849C-BCE797583EE5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AA64E-66DE-4B96-A740-0847C9213712}" type="presOf" srcId="{33B33E7B-0EFD-42EB-B083-FADA8D1071A4}" destId="{CD7AC33F-9A58-49B6-BA9C-33FF38B4F293}" srcOrd="0" destOrd="2" presId="urn:microsoft.com/office/officeart/2005/8/layout/vList3"/>
    <dgm:cxn modelId="{5307A03D-3BC9-4C39-B31A-EB195B31EFA1}" type="presOf" srcId="{9D6C7656-25EB-491A-B368-C03FF547C620}" destId="{F288C65C-1E14-431C-9C8C-8D5EF6960901}" srcOrd="0" destOrd="1" presId="urn:microsoft.com/office/officeart/2005/8/layout/vList3"/>
    <dgm:cxn modelId="{7CF3B790-6D61-49F3-8D98-B9FEB7191A1E}" srcId="{4D74F610-D80C-4577-BDA7-5E8AD03D7409}" destId="{CE175C1A-F219-4758-918F-4F125C9C2A3A}" srcOrd="0" destOrd="0" parTransId="{67349FF8-BA25-4D28-8B6E-2E01E33AB3DD}" sibTransId="{EF477C81-571D-4213-AA56-6346DEE38E7D}"/>
    <dgm:cxn modelId="{CE218881-693F-4D19-9C45-25BD2D1A27D1}" type="presOf" srcId="{4D74F610-D80C-4577-BDA7-5E8AD03D7409}" destId="{CD7AC33F-9A58-49B6-BA9C-33FF38B4F293}" srcOrd="0" destOrd="0" presId="urn:microsoft.com/office/officeart/2005/8/layout/vList3"/>
    <dgm:cxn modelId="{34D25C27-C7AE-41DF-9ED6-8CE62357C133}" type="presOf" srcId="{36E34BAC-11A2-4ECC-BA9C-56964DEB67B1}" destId="{FF82DD60-96A3-43E6-A5AF-880AA6D21212}" srcOrd="0" destOrd="0" presId="urn:microsoft.com/office/officeart/2005/8/layout/vList3"/>
    <dgm:cxn modelId="{4D8BE1E7-CD56-4511-9C15-4424E0EA3138}" srcId="{4D74F610-D80C-4577-BDA7-5E8AD03D7409}" destId="{69491757-3D7D-4D21-9D31-8218413F6123}" srcOrd="2" destOrd="0" parTransId="{2342EF75-DE58-41F8-AF66-28E1B62EB2D7}" sibTransId="{A48AA415-8DFC-4904-AEA3-5E0FB46A5B04}"/>
    <dgm:cxn modelId="{E94C0B8F-ED5A-4CBA-AD70-3237269420BF}" type="presOf" srcId="{CE175C1A-F219-4758-918F-4F125C9C2A3A}" destId="{CD7AC33F-9A58-49B6-BA9C-33FF38B4F293}" srcOrd="0" destOrd="1" presId="urn:microsoft.com/office/officeart/2005/8/layout/vList3"/>
    <dgm:cxn modelId="{CC63DDC4-B97D-462E-980C-5D8F531B97A8}" type="presOf" srcId="{D07079A8-59FA-409B-B8EA-8C9447CE817E}" destId="{F288C65C-1E14-431C-9C8C-8D5EF6960901}" srcOrd="0" destOrd="2" presId="urn:microsoft.com/office/officeart/2005/8/layout/vList3"/>
    <dgm:cxn modelId="{D47A3A39-5A92-45CD-AF9B-A0DE69D29549}" type="presOf" srcId="{69491757-3D7D-4D21-9D31-8218413F6123}" destId="{CD7AC33F-9A58-49B6-BA9C-33FF38B4F293}" srcOrd="0" destOrd="3" presId="urn:microsoft.com/office/officeart/2005/8/layout/vList3"/>
    <dgm:cxn modelId="{5A140777-4571-4219-885E-3DD192F513E9}" srcId="{36E34BAC-11A2-4ECC-BA9C-56964DEB67B1}" destId="{2D10E6A0-0E50-4971-849C-BCE797583EE5}" srcOrd="1" destOrd="0" parTransId="{4857119B-9AF4-4119-A1A4-357A19EDA08B}" sibTransId="{C38A96E9-A214-45BD-A98A-5C6129F17DFC}"/>
    <dgm:cxn modelId="{9E49805E-CDA6-4FE7-8654-BD04DFDC3BE8}" srcId="{4D74F610-D80C-4577-BDA7-5E8AD03D7409}" destId="{33B33E7B-0EFD-42EB-B083-FADA8D1071A4}" srcOrd="1" destOrd="0" parTransId="{6A12DF79-90AF-4779-9B27-13B6175D5C8E}" sibTransId="{FF9C835E-A01F-4DCC-AE5F-2DB8CDF23618}"/>
    <dgm:cxn modelId="{116BDD31-4F13-4A78-BBBA-C1B581641687}" srcId="{36E34BAC-11A2-4ECC-BA9C-56964DEB67B1}" destId="{4D74F610-D80C-4577-BDA7-5E8AD03D7409}" srcOrd="0" destOrd="0" parTransId="{942AD5C8-F9CD-43C3-AB90-14A951DE5B00}" sibTransId="{551DF58C-E26C-4649-8EEF-F80B6C294C7B}"/>
    <dgm:cxn modelId="{DBF9FB84-F3E2-4F26-ADE8-58D08C35424A}" srcId="{2D10E6A0-0E50-4971-849C-BCE797583EE5}" destId="{D07079A8-59FA-409B-B8EA-8C9447CE817E}" srcOrd="1" destOrd="0" parTransId="{E82EBEBA-5ADA-4450-B46E-A10906017CDC}" sibTransId="{FB6FD336-B27F-480B-889D-947ADF04EC6F}"/>
    <dgm:cxn modelId="{ADC23AC9-D88E-42C7-A286-7F58944BFCD1}" srcId="{2D10E6A0-0E50-4971-849C-BCE797583EE5}" destId="{9D6C7656-25EB-491A-B368-C03FF547C620}" srcOrd="0" destOrd="0" parTransId="{FAD60415-7596-4BEE-A846-6D5E3ED0F2C4}" sibTransId="{659E5176-3BB3-4347-B429-D7D14447DD40}"/>
    <dgm:cxn modelId="{CA37E7DE-B33F-4C00-9614-C762DA38A3D8}" type="presOf" srcId="{2D10E6A0-0E50-4971-849C-BCE797583EE5}" destId="{F288C65C-1E14-431C-9C8C-8D5EF6960901}" srcOrd="0" destOrd="0" presId="urn:microsoft.com/office/officeart/2005/8/layout/vList3"/>
    <dgm:cxn modelId="{72C50C8B-0BDE-4D8C-AC91-A1028DB57DD8}" type="presParOf" srcId="{FF82DD60-96A3-43E6-A5AF-880AA6D21212}" destId="{C611BA31-EA5A-4CE3-AB8B-6E94C394EF79}" srcOrd="0" destOrd="0" presId="urn:microsoft.com/office/officeart/2005/8/layout/vList3"/>
    <dgm:cxn modelId="{85A1AF00-A18E-4469-9BB3-7AC45AB3B5DE}" type="presParOf" srcId="{C611BA31-EA5A-4CE3-AB8B-6E94C394EF79}" destId="{0443BC06-82B2-4763-81FE-92ACB4CD0185}" srcOrd="0" destOrd="0" presId="urn:microsoft.com/office/officeart/2005/8/layout/vList3"/>
    <dgm:cxn modelId="{B4615252-DB8B-484D-B4FB-34A406FFC365}" type="presParOf" srcId="{C611BA31-EA5A-4CE3-AB8B-6E94C394EF79}" destId="{CD7AC33F-9A58-49B6-BA9C-33FF38B4F293}" srcOrd="1" destOrd="0" presId="urn:microsoft.com/office/officeart/2005/8/layout/vList3"/>
    <dgm:cxn modelId="{732495CD-62B2-4C7A-AF03-FD9F6C458D13}" type="presParOf" srcId="{FF82DD60-96A3-43E6-A5AF-880AA6D21212}" destId="{05C38BCF-B078-4209-8433-24202B1148AD}" srcOrd="1" destOrd="0" presId="urn:microsoft.com/office/officeart/2005/8/layout/vList3"/>
    <dgm:cxn modelId="{A568559E-8581-4262-9D44-0A96CD052659}" type="presParOf" srcId="{FF82DD60-96A3-43E6-A5AF-880AA6D21212}" destId="{5961367B-B3D1-4781-AEED-718C29D89C29}" srcOrd="2" destOrd="0" presId="urn:microsoft.com/office/officeart/2005/8/layout/vList3"/>
    <dgm:cxn modelId="{3606F8EE-0D67-4495-B17E-D1CEC3101532}" type="presParOf" srcId="{5961367B-B3D1-4781-AEED-718C29D89C29}" destId="{4EFFAF3D-AB02-45F2-BEE4-A7CF5DB5512B}" srcOrd="0" destOrd="0" presId="urn:microsoft.com/office/officeart/2005/8/layout/vList3"/>
    <dgm:cxn modelId="{AE393EDE-E5BC-475B-A461-E28AA43970F4}" type="presParOf" srcId="{5961367B-B3D1-4781-AEED-718C29D89C29}" destId="{F288C65C-1E14-431C-9C8C-8D5EF696090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B400715-B00D-445F-9221-C3A9DCF4EAB3}" type="doc">
      <dgm:prSet loTypeId="urn:microsoft.com/office/officeart/2005/8/layout/chevron2" loCatId="list" qsTypeId="urn:microsoft.com/office/officeart/2005/8/quickstyle/simple1" qsCatId="simple" csTypeId="urn:microsoft.com/office/officeart/2005/8/colors/colorful1#16" csCatId="colorful" phldr="1"/>
      <dgm:spPr/>
      <dgm:t>
        <a:bodyPr/>
        <a:lstStyle/>
        <a:p>
          <a:endParaRPr lang="en-US"/>
        </a:p>
      </dgm:t>
    </dgm:pt>
    <dgm:pt modelId="{E4DF6F5A-BBF5-4B78-8A6E-267238B4A7E1}">
      <dgm:prSet phldrT="[Text]"/>
      <dgm:spPr/>
      <dgm:t>
        <a:bodyPr/>
        <a:lstStyle/>
        <a:p>
          <a:r>
            <a:rPr lang="en-US" dirty="0" smtClean="0"/>
            <a:t>1850: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34A1037-D204-4477-9E06-F46C4F733298}" type="parTrans" cxnId="{CB620A25-9F12-445E-AB7A-CAD6669C489C}">
      <dgm:prSet/>
      <dgm:spPr/>
      <dgm:t>
        <a:bodyPr/>
        <a:lstStyle/>
        <a:p>
          <a:endParaRPr lang="en-US"/>
        </a:p>
      </dgm:t>
    </dgm:pt>
    <dgm:pt modelId="{9E491449-0721-4029-A272-1534EE817BEF}" type="sibTrans" cxnId="{CB620A25-9F12-445E-AB7A-CAD6669C489C}">
      <dgm:prSet/>
      <dgm:spPr/>
      <dgm:t>
        <a:bodyPr/>
        <a:lstStyle/>
        <a:p>
          <a:endParaRPr lang="en-US"/>
        </a:p>
      </dgm:t>
    </dgm:pt>
    <dgm:pt modelId="{8C9089F8-14E1-4202-8475-EF48FC84B080}">
      <dgm:prSet/>
      <dgm:spPr/>
      <dgm:t>
        <a:bodyPr/>
        <a:lstStyle/>
        <a:p>
          <a:r>
            <a:rPr lang="en-US" dirty="0" smtClean="0"/>
            <a:t>1907:</a:t>
          </a:r>
        </a:p>
      </dgm:t>
    </dgm:pt>
    <dgm:pt modelId="{3172D83A-67E3-4105-AAAA-BC06460F87D4}" type="parTrans" cxnId="{02383500-B89C-4E75-900B-09968EB272DF}">
      <dgm:prSet/>
      <dgm:spPr/>
      <dgm:t>
        <a:bodyPr/>
        <a:lstStyle/>
        <a:p>
          <a:endParaRPr lang="en-US"/>
        </a:p>
      </dgm:t>
    </dgm:pt>
    <dgm:pt modelId="{83264952-5244-498B-8E0D-07C4B9F82303}" type="sibTrans" cxnId="{02383500-B89C-4E75-900B-09968EB272DF}">
      <dgm:prSet/>
      <dgm:spPr/>
      <dgm:t>
        <a:bodyPr/>
        <a:lstStyle/>
        <a:p>
          <a:endParaRPr lang="en-US"/>
        </a:p>
      </dgm:t>
    </dgm:pt>
    <dgm:pt modelId="{A8A3B3D1-3DF0-4BC0-9D8B-E1985F6E99D1}">
      <dgm:prSet/>
      <dgm:spPr/>
      <dgm:t>
        <a:bodyPr/>
        <a:lstStyle/>
        <a:p>
          <a:r>
            <a:rPr lang="en-US" dirty="0" smtClean="0"/>
            <a:t>1919:</a:t>
          </a:r>
          <a:endParaRPr lang="en-US" dirty="0"/>
        </a:p>
      </dgm:t>
    </dgm:pt>
    <dgm:pt modelId="{E58C1952-7043-4BE7-8F72-3B2398AA3D5E}" type="parTrans" cxnId="{592FAA4E-002B-4B2C-822B-2E397B4E3E34}">
      <dgm:prSet/>
      <dgm:spPr/>
      <dgm:t>
        <a:bodyPr/>
        <a:lstStyle/>
        <a:p>
          <a:endParaRPr lang="en-US"/>
        </a:p>
      </dgm:t>
    </dgm:pt>
    <dgm:pt modelId="{D75E813E-7E29-4439-AD07-3266BB7F631D}" type="sibTrans" cxnId="{592FAA4E-002B-4B2C-822B-2E397B4E3E34}">
      <dgm:prSet/>
      <dgm:spPr/>
      <dgm:t>
        <a:bodyPr/>
        <a:lstStyle/>
        <a:p>
          <a:endParaRPr lang="en-US"/>
        </a:p>
      </dgm:t>
    </dgm:pt>
    <dgm:pt modelId="{E88AC1B7-7990-4A67-955F-A174EFFAB448}">
      <dgm:prSet phldrT="[Text]"/>
      <dgm:spPr/>
      <dgm:t>
        <a:bodyPr/>
        <a:lstStyle/>
        <a:p>
          <a:r>
            <a:rPr lang="en-US" dirty="0" smtClean="0"/>
            <a:t>1</a:t>
          </a:r>
          <a:r>
            <a:rPr lang="en-US" baseline="30000" dirty="0" smtClean="0"/>
            <a:t>st</a:t>
          </a:r>
          <a:r>
            <a:rPr lang="en-US" dirty="0" smtClean="0"/>
            <a:t> General insurance: </a:t>
          </a:r>
          <a:r>
            <a:rPr lang="en-US" dirty="0" err="1" smtClean="0"/>
            <a:t>Trinton</a:t>
          </a:r>
          <a:r>
            <a:rPr lang="en-US" dirty="0" smtClean="0"/>
            <a:t>, Calcutta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3C96C46-CE95-4C1E-9B91-910190C1EF82}" type="parTrans" cxnId="{A5A05722-A162-4B22-982D-864D24FBEC83}">
      <dgm:prSet/>
      <dgm:spPr/>
      <dgm:t>
        <a:bodyPr/>
        <a:lstStyle/>
        <a:p>
          <a:endParaRPr lang="en-US"/>
        </a:p>
      </dgm:t>
    </dgm:pt>
    <dgm:pt modelId="{A4691700-DBDC-4213-AFFD-3CFECFF130E5}" type="sibTrans" cxnId="{A5A05722-A162-4B22-982D-864D24FBEC83}">
      <dgm:prSet/>
      <dgm:spPr/>
      <dgm:t>
        <a:bodyPr/>
        <a:lstStyle/>
        <a:p>
          <a:endParaRPr lang="en-US"/>
        </a:p>
      </dgm:t>
    </dgm:pt>
    <dgm:pt modelId="{F273BF11-3DE9-4F5E-A033-8C0B58EEDAB7}">
      <dgm:prSet/>
      <dgm:spPr/>
      <dgm:t>
        <a:bodyPr/>
        <a:lstStyle/>
        <a:p>
          <a:r>
            <a:rPr lang="en-US" dirty="0" smtClean="0"/>
            <a:t>Indian mercantile insurance ltd. Bombay</a:t>
          </a:r>
        </a:p>
      </dgm:t>
    </dgm:pt>
    <dgm:pt modelId="{1353AA39-D817-4D73-BF17-A3D1C2F109E4}" type="parTrans" cxnId="{9E158B85-4208-4C77-AF97-F5710D5919F9}">
      <dgm:prSet/>
      <dgm:spPr/>
      <dgm:t>
        <a:bodyPr/>
        <a:lstStyle/>
        <a:p>
          <a:endParaRPr lang="en-US"/>
        </a:p>
      </dgm:t>
    </dgm:pt>
    <dgm:pt modelId="{10103B09-89C9-48E7-940E-01DF55BB0329}" type="sibTrans" cxnId="{9E158B85-4208-4C77-AF97-F5710D5919F9}">
      <dgm:prSet/>
      <dgm:spPr/>
      <dgm:t>
        <a:bodyPr/>
        <a:lstStyle/>
        <a:p>
          <a:endParaRPr lang="en-US"/>
        </a:p>
      </dgm:t>
    </dgm:pt>
    <dgm:pt modelId="{06337583-D4AE-4F23-AD09-3A9EDB0BB75B}">
      <dgm:prSet/>
      <dgm:spPr/>
      <dgm:t>
        <a:bodyPr/>
        <a:lstStyle/>
        <a:p>
          <a:r>
            <a:rPr lang="en-US" dirty="0" smtClean="0"/>
            <a:t>New India Assurance- 1</a:t>
          </a:r>
          <a:r>
            <a:rPr lang="en-US" baseline="30000" dirty="0" smtClean="0"/>
            <a:t>st</a:t>
          </a:r>
          <a:r>
            <a:rPr lang="en-US" dirty="0" smtClean="0"/>
            <a:t> fully Indian owned (general) </a:t>
          </a:r>
          <a:endParaRPr lang="en-US" dirty="0"/>
        </a:p>
      </dgm:t>
    </dgm:pt>
    <dgm:pt modelId="{F64A43FB-98B9-40A5-A0BA-95C4258E52BC}" type="parTrans" cxnId="{4E468660-629C-4414-8749-0237DAFB728C}">
      <dgm:prSet/>
      <dgm:spPr/>
      <dgm:t>
        <a:bodyPr/>
        <a:lstStyle/>
        <a:p>
          <a:endParaRPr lang="en-US"/>
        </a:p>
      </dgm:t>
    </dgm:pt>
    <dgm:pt modelId="{3764736E-0FEC-46D2-AADB-2338979063D4}" type="sibTrans" cxnId="{4E468660-629C-4414-8749-0237DAFB728C}">
      <dgm:prSet/>
      <dgm:spPr/>
      <dgm:t>
        <a:bodyPr/>
        <a:lstStyle/>
        <a:p>
          <a:endParaRPr lang="en-US"/>
        </a:p>
      </dgm:t>
    </dgm:pt>
    <dgm:pt modelId="{99EBAE14-1482-4FEE-AF2D-C0C22BEE066C}">
      <dgm:prSet/>
      <dgm:spPr/>
      <dgm:t>
        <a:bodyPr/>
        <a:lstStyle/>
        <a:p>
          <a:r>
            <a:rPr lang="en-US" dirty="0" smtClean="0"/>
            <a:t>1870:</a:t>
          </a:r>
        </a:p>
      </dgm:t>
    </dgm:pt>
    <dgm:pt modelId="{52AC766C-5760-4C5D-8D89-01BCCD608120}" type="parTrans" cxnId="{EE2651AC-313F-4740-975B-2D9AB67B6B47}">
      <dgm:prSet/>
      <dgm:spPr/>
      <dgm:t>
        <a:bodyPr/>
        <a:lstStyle/>
        <a:p>
          <a:endParaRPr lang="en-US"/>
        </a:p>
      </dgm:t>
    </dgm:pt>
    <dgm:pt modelId="{41395F92-D778-4817-A95E-ADB690A56DBF}" type="sibTrans" cxnId="{EE2651AC-313F-4740-975B-2D9AB67B6B47}">
      <dgm:prSet/>
      <dgm:spPr/>
      <dgm:t>
        <a:bodyPr/>
        <a:lstStyle/>
        <a:p>
          <a:endParaRPr lang="en-US"/>
        </a:p>
      </dgm:t>
    </dgm:pt>
    <dgm:pt modelId="{AD0950F0-AABA-48B6-8439-92F2690F9B38}">
      <dgm:prSet/>
      <dgm:spPr/>
      <dgm:t>
        <a:bodyPr/>
        <a:lstStyle/>
        <a:p>
          <a:r>
            <a:rPr lang="en-US" smtClean="0"/>
            <a:t>Bombay Mutual life assurance company- first INDIAN company. </a:t>
          </a:r>
          <a:endParaRPr lang="en-US" dirty="0" smtClean="0"/>
        </a:p>
      </dgm:t>
    </dgm:pt>
    <dgm:pt modelId="{3DC70404-CA05-4B06-A74D-B53E9C6784F7}" type="parTrans" cxnId="{E178A6DB-9C6D-46E3-99AE-B8652510A7C5}">
      <dgm:prSet/>
      <dgm:spPr/>
      <dgm:t>
        <a:bodyPr/>
        <a:lstStyle/>
        <a:p>
          <a:endParaRPr lang="en-US"/>
        </a:p>
      </dgm:t>
    </dgm:pt>
    <dgm:pt modelId="{C21354B8-113C-4286-9F76-264D1FBD3CB4}" type="sibTrans" cxnId="{E178A6DB-9C6D-46E3-99AE-B8652510A7C5}">
      <dgm:prSet/>
      <dgm:spPr/>
      <dgm:t>
        <a:bodyPr/>
        <a:lstStyle/>
        <a:p>
          <a:endParaRPr lang="en-US"/>
        </a:p>
      </dgm:t>
    </dgm:pt>
    <dgm:pt modelId="{E61E90DF-81A5-4857-A059-87CED400344E}">
      <dgm:prSet phldrT="[Text]"/>
      <dgm:spPr/>
      <dgm:t>
        <a:bodyPr/>
        <a:lstStyle/>
        <a:p>
          <a:r>
            <a:rPr lang="en-US" dirty="0" smtClean="0"/>
            <a:t>1818: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5A5228B-BA15-4392-A8B0-29B98E0DFF63}" type="parTrans" cxnId="{488F7E39-3B64-456C-A369-B6307F421C67}">
      <dgm:prSet/>
      <dgm:spPr/>
      <dgm:t>
        <a:bodyPr/>
        <a:lstStyle/>
        <a:p>
          <a:endParaRPr lang="en-US"/>
        </a:p>
      </dgm:t>
    </dgm:pt>
    <dgm:pt modelId="{B2AD42C5-EFF6-45E0-80AB-52624671F327}" type="sibTrans" cxnId="{488F7E39-3B64-456C-A369-B6307F421C67}">
      <dgm:prSet/>
      <dgm:spPr/>
      <dgm:t>
        <a:bodyPr/>
        <a:lstStyle/>
        <a:p>
          <a:endParaRPr lang="en-US"/>
        </a:p>
      </dgm:t>
    </dgm:pt>
    <dgm:pt modelId="{1E563D44-62BD-4623-B5D2-54FD1A3C036C}">
      <dgm:prSet phldrT="[Text]"/>
      <dgm:spPr/>
      <dgm:t>
        <a:bodyPr/>
        <a:lstStyle/>
        <a:p>
          <a:r>
            <a:rPr lang="en-US" smtClean="0"/>
            <a:t>1</a:t>
          </a:r>
          <a:r>
            <a:rPr lang="en-US" baseline="30000" smtClean="0"/>
            <a:t>st</a:t>
          </a:r>
          <a:r>
            <a:rPr lang="en-US" smtClean="0"/>
            <a:t> Life insurance co. </a:t>
          </a:r>
          <a:r>
            <a:rPr lang="en-US" dirty="0" smtClean="0"/>
            <a:t>in India: Oriental Life insurance.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9E47C74-2BCF-4FBE-8334-19617F859D18}" type="parTrans" cxnId="{56B1422D-9098-44B5-9F39-71EA496ECD39}">
      <dgm:prSet/>
      <dgm:spPr/>
      <dgm:t>
        <a:bodyPr/>
        <a:lstStyle/>
        <a:p>
          <a:endParaRPr lang="en-US"/>
        </a:p>
      </dgm:t>
    </dgm:pt>
    <dgm:pt modelId="{A4F4BD49-D589-4CE7-A47A-D4DBBFCDE40D}" type="sibTrans" cxnId="{56B1422D-9098-44B5-9F39-71EA496ECD39}">
      <dgm:prSet/>
      <dgm:spPr/>
      <dgm:t>
        <a:bodyPr/>
        <a:lstStyle/>
        <a:p>
          <a:endParaRPr lang="en-US"/>
        </a:p>
      </dgm:t>
    </dgm:pt>
    <dgm:pt modelId="{5022CBF4-1AE0-4E2E-9FA3-BEE98AB10CC4}" type="pres">
      <dgm:prSet presAssocID="{8B400715-B00D-445F-9221-C3A9DCF4EAB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70BE21-9C96-4120-AF15-E7C455DDD8BA}" type="pres">
      <dgm:prSet presAssocID="{E61E90DF-81A5-4857-A059-87CED400344E}" presName="composite" presStyleCnt="0"/>
      <dgm:spPr/>
    </dgm:pt>
    <dgm:pt modelId="{84A9FE7F-7C28-4042-8A8F-20878EDD49A1}" type="pres">
      <dgm:prSet presAssocID="{E61E90DF-81A5-4857-A059-87CED400344E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E1CC72-CBF4-40BE-98A0-A2EF59268593}" type="pres">
      <dgm:prSet presAssocID="{E61E90DF-81A5-4857-A059-87CED400344E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1CB866-AE8D-4318-BE30-049C50365E60}" type="pres">
      <dgm:prSet presAssocID="{B2AD42C5-EFF6-45E0-80AB-52624671F327}" presName="sp" presStyleCnt="0"/>
      <dgm:spPr/>
    </dgm:pt>
    <dgm:pt modelId="{6947AD42-B4FA-4E36-9E8C-6953CC9D989D}" type="pres">
      <dgm:prSet presAssocID="{E4DF6F5A-BBF5-4B78-8A6E-267238B4A7E1}" presName="composite" presStyleCnt="0"/>
      <dgm:spPr/>
    </dgm:pt>
    <dgm:pt modelId="{4AFE9A7C-0D0B-4F29-8E58-C840433AF2E1}" type="pres">
      <dgm:prSet presAssocID="{E4DF6F5A-BBF5-4B78-8A6E-267238B4A7E1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07B9E4-466A-49A7-89DD-C36F4272308D}" type="pres">
      <dgm:prSet presAssocID="{E4DF6F5A-BBF5-4B78-8A6E-267238B4A7E1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F001C5-B52C-47DD-9641-0A44A10DF8B5}" type="pres">
      <dgm:prSet presAssocID="{9E491449-0721-4029-A272-1534EE817BEF}" presName="sp" presStyleCnt="0"/>
      <dgm:spPr/>
    </dgm:pt>
    <dgm:pt modelId="{01A7CC30-D67D-4C0E-8FE3-96579FABF814}" type="pres">
      <dgm:prSet presAssocID="{99EBAE14-1482-4FEE-AF2D-C0C22BEE066C}" presName="composite" presStyleCnt="0"/>
      <dgm:spPr/>
    </dgm:pt>
    <dgm:pt modelId="{75051DBD-2B11-4EE6-92C2-3B16AB7A99E9}" type="pres">
      <dgm:prSet presAssocID="{99EBAE14-1482-4FEE-AF2D-C0C22BEE066C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0809E-431A-48CD-8444-54F263FA9634}" type="pres">
      <dgm:prSet presAssocID="{99EBAE14-1482-4FEE-AF2D-C0C22BEE066C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94D145-9811-4C91-9DD0-5DEE2EC685D1}" type="pres">
      <dgm:prSet presAssocID="{41395F92-D778-4817-A95E-ADB690A56DBF}" presName="sp" presStyleCnt="0"/>
      <dgm:spPr/>
    </dgm:pt>
    <dgm:pt modelId="{74A650FD-B6B1-407F-9DE2-BB0FDDA319DE}" type="pres">
      <dgm:prSet presAssocID="{8C9089F8-14E1-4202-8475-EF48FC84B080}" presName="composite" presStyleCnt="0"/>
      <dgm:spPr/>
    </dgm:pt>
    <dgm:pt modelId="{156776D0-6F07-442F-AD3E-F235CC7C2E8C}" type="pres">
      <dgm:prSet presAssocID="{8C9089F8-14E1-4202-8475-EF48FC84B080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CA18B9-8D49-485D-A190-8EDD15414EA3}" type="pres">
      <dgm:prSet presAssocID="{8C9089F8-14E1-4202-8475-EF48FC84B080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0F2384-24FC-4DEC-BE33-F471E0ABCC50}" type="pres">
      <dgm:prSet presAssocID="{83264952-5244-498B-8E0D-07C4B9F82303}" presName="sp" presStyleCnt="0"/>
      <dgm:spPr/>
    </dgm:pt>
    <dgm:pt modelId="{5EF91068-039A-43CA-A628-3FC8F04E49E2}" type="pres">
      <dgm:prSet presAssocID="{A8A3B3D1-3DF0-4BC0-9D8B-E1985F6E99D1}" presName="composite" presStyleCnt="0"/>
      <dgm:spPr/>
    </dgm:pt>
    <dgm:pt modelId="{262C19DF-EAE6-4FA5-8F93-15B8CC662659}" type="pres">
      <dgm:prSet presAssocID="{A8A3B3D1-3DF0-4BC0-9D8B-E1985F6E99D1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F0BD5-6351-49C2-B7B4-EAB5771B4B66}" type="pres">
      <dgm:prSet presAssocID="{A8A3B3D1-3DF0-4BC0-9D8B-E1985F6E99D1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468660-629C-4414-8749-0237DAFB728C}" srcId="{A8A3B3D1-3DF0-4BC0-9D8B-E1985F6E99D1}" destId="{06337583-D4AE-4F23-AD09-3A9EDB0BB75B}" srcOrd="0" destOrd="0" parTransId="{F64A43FB-98B9-40A5-A0BA-95C4258E52BC}" sibTransId="{3764736E-0FEC-46D2-AADB-2338979063D4}"/>
    <dgm:cxn modelId="{C3FE58CD-1E96-496C-8546-F9879794F178}" type="presOf" srcId="{E61E90DF-81A5-4857-A059-87CED400344E}" destId="{84A9FE7F-7C28-4042-8A8F-20878EDD49A1}" srcOrd="0" destOrd="0" presId="urn:microsoft.com/office/officeart/2005/8/layout/chevron2"/>
    <dgm:cxn modelId="{4BAC22C8-D91A-4823-A956-C16EAABA4729}" type="presOf" srcId="{A8A3B3D1-3DF0-4BC0-9D8B-E1985F6E99D1}" destId="{262C19DF-EAE6-4FA5-8F93-15B8CC662659}" srcOrd="0" destOrd="0" presId="urn:microsoft.com/office/officeart/2005/8/layout/chevron2"/>
    <dgm:cxn modelId="{E1087DDC-C0DC-4675-B012-3A9AFF3B6EA2}" type="presOf" srcId="{99EBAE14-1482-4FEE-AF2D-C0C22BEE066C}" destId="{75051DBD-2B11-4EE6-92C2-3B16AB7A99E9}" srcOrd="0" destOrd="0" presId="urn:microsoft.com/office/officeart/2005/8/layout/chevron2"/>
    <dgm:cxn modelId="{9E158B85-4208-4C77-AF97-F5710D5919F9}" srcId="{8C9089F8-14E1-4202-8475-EF48FC84B080}" destId="{F273BF11-3DE9-4F5E-A033-8C0B58EEDAB7}" srcOrd="0" destOrd="0" parTransId="{1353AA39-D817-4D73-BF17-A3D1C2F109E4}" sibTransId="{10103B09-89C9-48E7-940E-01DF55BB0329}"/>
    <dgm:cxn modelId="{D8AC9946-A4FD-4084-B7F5-D9B82644370C}" type="presOf" srcId="{E4DF6F5A-BBF5-4B78-8A6E-267238B4A7E1}" destId="{4AFE9A7C-0D0B-4F29-8E58-C840433AF2E1}" srcOrd="0" destOrd="0" presId="urn:microsoft.com/office/officeart/2005/8/layout/chevron2"/>
    <dgm:cxn modelId="{488F7E39-3B64-456C-A369-B6307F421C67}" srcId="{8B400715-B00D-445F-9221-C3A9DCF4EAB3}" destId="{E61E90DF-81A5-4857-A059-87CED400344E}" srcOrd="0" destOrd="0" parTransId="{55A5228B-BA15-4392-A8B0-29B98E0DFF63}" sibTransId="{B2AD42C5-EFF6-45E0-80AB-52624671F327}"/>
    <dgm:cxn modelId="{02383500-B89C-4E75-900B-09968EB272DF}" srcId="{8B400715-B00D-445F-9221-C3A9DCF4EAB3}" destId="{8C9089F8-14E1-4202-8475-EF48FC84B080}" srcOrd="3" destOrd="0" parTransId="{3172D83A-67E3-4105-AAAA-BC06460F87D4}" sibTransId="{83264952-5244-498B-8E0D-07C4B9F82303}"/>
    <dgm:cxn modelId="{56B1422D-9098-44B5-9F39-71EA496ECD39}" srcId="{E61E90DF-81A5-4857-A059-87CED400344E}" destId="{1E563D44-62BD-4623-B5D2-54FD1A3C036C}" srcOrd="0" destOrd="0" parTransId="{99E47C74-2BCF-4FBE-8334-19617F859D18}" sibTransId="{A4F4BD49-D589-4CE7-A47A-D4DBBFCDE40D}"/>
    <dgm:cxn modelId="{EE2651AC-313F-4740-975B-2D9AB67B6B47}" srcId="{8B400715-B00D-445F-9221-C3A9DCF4EAB3}" destId="{99EBAE14-1482-4FEE-AF2D-C0C22BEE066C}" srcOrd="2" destOrd="0" parTransId="{52AC766C-5760-4C5D-8D89-01BCCD608120}" sibTransId="{41395F92-D778-4817-A95E-ADB690A56DBF}"/>
    <dgm:cxn modelId="{646281AD-2C85-4175-855F-57B984B43FD8}" type="presOf" srcId="{8B400715-B00D-445F-9221-C3A9DCF4EAB3}" destId="{5022CBF4-1AE0-4E2E-9FA3-BEE98AB10CC4}" srcOrd="0" destOrd="0" presId="urn:microsoft.com/office/officeart/2005/8/layout/chevron2"/>
    <dgm:cxn modelId="{4E35B51C-3F90-48F3-8AA9-24BA17A0BDC4}" type="presOf" srcId="{F273BF11-3DE9-4F5E-A033-8C0B58EEDAB7}" destId="{6CCA18B9-8D49-485D-A190-8EDD15414EA3}" srcOrd="0" destOrd="0" presId="urn:microsoft.com/office/officeart/2005/8/layout/chevron2"/>
    <dgm:cxn modelId="{E178A6DB-9C6D-46E3-99AE-B8652510A7C5}" srcId="{99EBAE14-1482-4FEE-AF2D-C0C22BEE066C}" destId="{AD0950F0-AABA-48B6-8439-92F2690F9B38}" srcOrd="0" destOrd="0" parTransId="{3DC70404-CA05-4B06-A74D-B53E9C6784F7}" sibTransId="{C21354B8-113C-4286-9F76-264D1FBD3CB4}"/>
    <dgm:cxn modelId="{592FAA4E-002B-4B2C-822B-2E397B4E3E34}" srcId="{8B400715-B00D-445F-9221-C3A9DCF4EAB3}" destId="{A8A3B3D1-3DF0-4BC0-9D8B-E1985F6E99D1}" srcOrd="4" destOrd="0" parTransId="{E58C1952-7043-4BE7-8F72-3B2398AA3D5E}" sibTransId="{D75E813E-7E29-4439-AD07-3266BB7F631D}"/>
    <dgm:cxn modelId="{CB620A25-9F12-445E-AB7A-CAD6669C489C}" srcId="{8B400715-B00D-445F-9221-C3A9DCF4EAB3}" destId="{E4DF6F5A-BBF5-4B78-8A6E-267238B4A7E1}" srcOrd="1" destOrd="0" parTransId="{234A1037-D204-4477-9E06-F46C4F733298}" sibTransId="{9E491449-0721-4029-A272-1534EE817BEF}"/>
    <dgm:cxn modelId="{A0961F2B-7DB6-44F7-849C-54C633CF326B}" type="presOf" srcId="{06337583-D4AE-4F23-AD09-3A9EDB0BB75B}" destId="{FA7F0BD5-6351-49C2-B7B4-EAB5771B4B66}" srcOrd="0" destOrd="0" presId="urn:microsoft.com/office/officeart/2005/8/layout/chevron2"/>
    <dgm:cxn modelId="{2F9D5754-0F65-4CD0-8B10-FF2288FEBF32}" type="presOf" srcId="{E88AC1B7-7990-4A67-955F-A174EFFAB448}" destId="{BA07B9E4-466A-49A7-89DD-C36F4272308D}" srcOrd="0" destOrd="0" presId="urn:microsoft.com/office/officeart/2005/8/layout/chevron2"/>
    <dgm:cxn modelId="{E21F45B5-651F-498B-BB66-06F9F1903EDC}" type="presOf" srcId="{1E563D44-62BD-4623-B5D2-54FD1A3C036C}" destId="{65E1CC72-CBF4-40BE-98A0-A2EF59268593}" srcOrd="0" destOrd="0" presId="urn:microsoft.com/office/officeart/2005/8/layout/chevron2"/>
    <dgm:cxn modelId="{A5A05722-A162-4B22-982D-864D24FBEC83}" srcId="{E4DF6F5A-BBF5-4B78-8A6E-267238B4A7E1}" destId="{E88AC1B7-7990-4A67-955F-A174EFFAB448}" srcOrd="0" destOrd="0" parTransId="{F3C96C46-CE95-4C1E-9B91-910190C1EF82}" sibTransId="{A4691700-DBDC-4213-AFFD-3CFECFF130E5}"/>
    <dgm:cxn modelId="{2EA3C495-110C-47B0-8E69-AA24B2B5DD47}" type="presOf" srcId="{AD0950F0-AABA-48B6-8439-92F2690F9B38}" destId="{17A0809E-431A-48CD-8444-54F263FA9634}" srcOrd="0" destOrd="0" presId="urn:microsoft.com/office/officeart/2005/8/layout/chevron2"/>
    <dgm:cxn modelId="{9F7634D7-878A-43B8-8AF0-7D4F038C7A5F}" type="presOf" srcId="{8C9089F8-14E1-4202-8475-EF48FC84B080}" destId="{156776D0-6F07-442F-AD3E-F235CC7C2E8C}" srcOrd="0" destOrd="0" presId="urn:microsoft.com/office/officeart/2005/8/layout/chevron2"/>
    <dgm:cxn modelId="{571E939E-C1B1-41BA-8B8C-B5635BECB3AA}" type="presParOf" srcId="{5022CBF4-1AE0-4E2E-9FA3-BEE98AB10CC4}" destId="{4570BE21-9C96-4120-AF15-E7C455DDD8BA}" srcOrd="0" destOrd="0" presId="urn:microsoft.com/office/officeart/2005/8/layout/chevron2"/>
    <dgm:cxn modelId="{5EA68766-72ED-42D4-9334-249D87CD0174}" type="presParOf" srcId="{4570BE21-9C96-4120-AF15-E7C455DDD8BA}" destId="{84A9FE7F-7C28-4042-8A8F-20878EDD49A1}" srcOrd="0" destOrd="0" presId="urn:microsoft.com/office/officeart/2005/8/layout/chevron2"/>
    <dgm:cxn modelId="{F9A74BB7-0DB8-4E3A-9060-79B21EEF42AB}" type="presParOf" srcId="{4570BE21-9C96-4120-AF15-E7C455DDD8BA}" destId="{65E1CC72-CBF4-40BE-98A0-A2EF59268593}" srcOrd="1" destOrd="0" presId="urn:microsoft.com/office/officeart/2005/8/layout/chevron2"/>
    <dgm:cxn modelId="{6C7D558C-3249-4B56-9344-A08B706466A7}" type="presParOf" srcId="{5022CBF4-1AE0-4E2E-9FA3-BEE98AB10CC4}" destId="{351CB866-AE8D-4318-BE30-049C50365E60}" srcOrd="1" destOrd="0" presId="urn:microsoft.com/office/officeart/2005/8/layout/chevron2"/>
    <dgm:cxn modelId="{34835059-7A57-4FB1-984A-D29ADC8710CD}" type="presParOf" srcId="{5022CBF4-1AE0-4E2E-9FA3-BEE98AB10CC4}" destId="{6947AD42-B4FA-4E36-9E8C-6953CC9D989D}" srcOrd="2" destOrd="0" presId="urn:microsoft.com/office/officeart/2005/8/layout/chevron2"/>
    <dgm:cxn modelId="{57B16A64-ED84-45C5-B16E-3C7D49F7BE8B}" type="presParOf" srcId="{6947AD42-B4FA-4E36-9E8C-6953CC9D989D}" destId="{4AFE9A7C-0D0B-4F29-8E58-C840433AF2E1}" srcOrd="0" destOrd="0" presId="urn:microsoft.com/office/officeart/2005/8/layout/chevron2"/>
    <dgm:cxn modelId="{D320AE36-FC23-47E2-9183-8B2851BA4693}" type="presParOf" srcId="{6947AD42-B4FA-4E36-9E8C-6953CC9D989D}" destId="{BA07B9E4-466A-49A7-89DD-C36F4272308D}" srcOrd="1" destOrd="0" presId="urn:microsoft.com/office/officeart/2005/8/layout/chevron2"/>
    <dgm:cxn modelId="{F96E4836-D96A-4804-B933-9B1AA2B6DCF8}" type="presParOf" srcId="{5022CBF4-1AE0-4E2E-9FA3-BEE98AB10CC4}" destId="{0EF001C5-B52C-47DD-9641-0A44A10DF8B5}" srcOrd="3" destOrd="0" presId="urn:microsoft.com/office/officeart/2005/8/layout/chevron2"/>
    <dgm:cxn modelId="{4AEEEFDD-29F6-4854-AD86-A50A4F56958A}" type="presParOf" srcId="{5022CBF4-1AE0-4E2E-9FA3-BEE98AB10CC4}" destId="{01A7CC30-D67D-4C0E-8FE3-96579FABF814}" srcOrd="4" destOrd="0" presId="urn:microsoft.com/office/officeart/2005/8/layout/chevron2"/>
    <dgm:cxn modelId="{E1B0C29C-8DAB-4529-B6BC-9D1F4578EA1E}" type="presParOf" srcId="{01A7CC30-D67D-4C0E-8FE3-96579FABF814}" destId="{75051DBD-2B11-4EE6-92C2-3B16AB7A99E9}" srcOrd="0" destOrd="0" presId="urn:microsoft.com/office/officeart/2005/8/layout/chevron2"/>
    <dgm:cxn modelId="{6597CE18-79A0-4EAA-968C-6E619A14FF0C}" type="presParOf" srcId="{01A7CC30-D67D-4C0E-8FE3-96579FABF814}" destId="{17A0809E-431A-48CD-8444-54F263FA9634}" srcOrd="1" destOrd="0" presId="urn:microsoft.com/office/officeart/2005/8/layout/chevron2"/>
    <dgm:cxn modelId="{BE0FE7C4-7ADD-4E88-A607-0F289B3ACDAA}" type="presParOf" srcId="{5022CBF4-1AE0-4E2E-9FA3-BEE98AB10CC4}" destId="{9694D145-9811-4C91-9DD0-5DEE2EC685D1}" srcOrd="5" destOrd="0" presId="urn:microsoft.com/office/officeart/2005/8/layout/chevron2"/>
    <dgm:cxn modelId="{4F1E4644-9C23-4029-B78E-7394456E4D31}" type="presParOf" srcId="{5022CBF4-1AE0-4E2E-9FA3-BEE98AB10CC4}" destId="{74A650FD-B6B1-407F-9DE2-BB0FDDA319DE}" srcOrd="6" destOrd="0" presId="urn:microsoft.com/office/officeart/2005/8/layout/chevron2"/>
    <dgm:cxn modelId="{8B98C0CF-2786-463D-B717-33C85F1756B5}" type="presParOf" srcId="{74A650FD-B6B1-407F-9DE2-BB0FDDA319DE}" destId="{156776D0-6F07-442F-AD3E-F235CC7C2E8C}" srcOrd="0" destOrd="0" presId="urn:microsoft.com/office/officeart/2005/8/layout/chevron2"/>
    <dgm:cxn modelId="{A3C65694-1CC3-463B-AF19-50B97588EB3A}" type="presParOf" srcId="{74A650FD-B6B1-407F-9DE2-BB0FDDA319DE}" destId="{6CCA18B9-8D49-485D-A190-8EDD15414EA3}" srcOrd="1" destOrd="0" presId="urn:microsoft.com/office/officeart/2005/8/layout/chevron2"/>
    <dgm:cxn modelId="{1BEACAB4-D91B-42F5-95BC-F260E5CA2539}" type="presParOf" srcId="{5022CBF4-1AE0-4E2E-9FA3-BEE98AB10CC4}" destId="{840F2384-24FC-4DEC-BE33-F471E0ABCC50}" srcOrd="7" destOrd="0" presId="urn:microsoft.com/office/officeart/2005/8/layout/chevron2"/>
    <dgm:cxn modelId="{7A875428-5DDB-4F26-8A2A-43761F341372}" type="presParOf" srcId="{5022CBF4-1AE0-4E2E-9FA3-BEE98AB10CC4}" destId="{5EF91068-039A-43CA-A628-3FC8F04E49E2}" srcOrd="8" destOrd="0" presId="urn:microsoft.com/office/officeart/2005/8/layout/chevron2"/>
    <dgm:cxn modelId="{5E88891F-46F2-4142-8868-DEFE9F8B6922}" type="presParOf" srcId="{5EF91068-039A-43CA-A628-3FC8F04E49E2}" destId="{262C19DF-EAE6-4FA5-8F93-15B8CC662659}" srcOrd="0" destOrd="0" presId="urn:microsoft.com/office/officeart/2005/8/layout/chevron2"/>
    <dgm:cxn modelId="{1A86FACF-6867-4C54-9086-BA4100F2AAFA}" type="presParOf" srcId="{5EF91068-039A-43CA-A628-3FC8F04E49E2}" destId="{FA7F0BD5-6351-49C2-B7B4-EAB5771B4B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C8C406-D440-4620-B38F-450AEE83D08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F8302A-26B0-47F8-9C47-63F445CD5A21}">
      <dgm:prSet phldrT="[Text]"/>
      <dgm:spPr/>
      <dgm:t>
        <a:bodyPr/>
        <a:lstStyle/>
        <a:p>
          <a:r>
            <a:rPr lang="en-US" dirty="0" smtClean="0"/>
            <a:t>Presidency Banks</a:t>
          </a:r>
          <a:endParaRPr lang="en-US" dirty="0"/>
        </a:p>
      </dgm:t>
    </dgm:pt>
    <dgm:pt modelId="{7B0636A7-35EA-4135-B78C-B5A691928D1F}" type="parTrans" cxnId="{A86F7D24-1F32-4A77-B17E-49294B085C9D}">
      <dgm:prSet/>
      <dgm:spPr/>
      <dgm:t>
        <a:bodyPr/>
        <a:lstStyle/>
        <a:p>
          <a:endParaRPr lang="en-US"/>
        </a:p>
      </dgm:t>
    </dgm:pt>
    <dgm:pt modelId="{DF8E5049-F6AD-49D4-81BD-12AC1A4F998F}" type="sibTrans" cxnId="{A86F7D24-1F32-4A77-B17E-49294B085C9D}">
      <dgm:prSet/>
      <dgm:spPr/>
      <dgm:t>
        <a:bodyPr/>
        <a:lstStyle/>
        <a:p>
          <a:endParaRPr lang="en-US"/>
        </a:p>
      </dgm:t>
    </dgm:pt>
    <dgm:pt modelId="{FCB3F4BB-A7B0-4810-9A59-DB1115E833B7}">
      <dgm:prSet phldrT="[Text]"/>
      <dgm:spPr/>
      <dgm:t>
        <a:bodyPr/>
        <a:lstStyle/>
        <a:p>
          <a:r>
            <a:rPr lang="en-US" dirty="0" smtClean="0"/>
            <a:t>1806-45-&gt;1921-&gt;55</a:t>
          </a:r>
          <a:endParaRPr lang="en-US" dirty="0"/>
        </a:p>
      </dgm:t>
    </dgm:pt>
    <dgm:pt modelId="{7F4AF5FD-45B1-453C-9731-7A2987B4C239}" type="parTrans" cxnId="{A419C005-0AFB-4CB3-BFE1-E4ACEFF228B1}">
      <dgm:prSet/>
      <dgm:spPr/>
      <dgm:t>
        <a:bodyPr/>
        <a:lstStyle/>
        <a:p>
          <a:endParaRPr lang="en-US"/>
        </a:p>
      </dgm:t>
    </dgm:pt>
    <dgm:pt modelId="{D3E0AC09-973E-4375-A163-5119298FD603}" type="sibTrans" cxnId="{A419C005-0AFB-4CB3-BFE1-E4ACEFF228B1}">
      <dgm:prSet/>
      <dgm:spPr/>
      <dgm:t>
        <a:bodyPr/>
        <a:lstStyle/>
        <a:p>
          <a:endParaRPr lang="en-US"/>
        </a:p>
      </dgm:t>
    </dgm:pt>
    <dgm:pt modelId="{5455DFE2-0025-40FA-810B-5CF5C2600006}">
      <dgm:prSet phldrT="[Text]"/>
      <dgm:spPr/>
      <dgm:t>
        <a:bodyPr/>
        <a:lstStyle/>
        <a:p>
          <a:r>
            <a:rPr lang="en-US" dirty="0" smtClean="0"/>
            <a:t>Target</a:t>
          </a:r>
          <a:endParaRPr lang="en-US" dirty="0"/>
        </a:p>
      </dgm:t>
    </dgm:pt>
    <dgm:pt modelId="{F5F27963-CA30-44C8-86BD-1326A00D5E06}" type="parTrans" cxnId="{037BE840-A74E-455A-8045-9E5D2D393B72}">
      <dgm:prSet/>
      <dgm:spPr/>
      <dgm:t>
        <a:bodyPr/>
        <a:lstStyle/>
        <a:p>
          <a:endParaRPr lang="en-US"/>
        </a:p>
      </dgm:t>
    </dgm:pt>
    <dgm:pt modelId="{99CCC874-3B27-4FED-8BE1-59796AC8C76C}" type="sibTrans" cxnId="{037BE840-A74E-455A-8045-9E5D2D393B72}">
      <dgm:prSet/>
      <dgm:spPr/>
      <dgm:t>
        <a:bodyPr/>
        <a:lstStyle/>
        <a:p>
          <a:endParaRPr lang="en-US"/>
        </a:p>
      </dgm:t>
    </dgm:pt>
    <dgm:pt modelId="{DF13D522-D190-47F7-8BEF-AF5A1E2F4107}">
      <dgm:prSet phldrT="[Text]"/>
      <dgm:spPr/>
      <dgm:t>
        <a:bodyPr/>
        <a:lstStyle/>
        <a:p>
          <a:r>
            <a:rPr lang="en-US" dirty="0" smtClean="0"/>
            <a:t>Merchants, foreigners</a:t>
          </a:r>
          <a:endParaRPr lang="en-US" dirty="0"/>
        </a:p>
      </dgm:t>
    </dgm:pt>
    <dgm:pt modelId="{46917EC1-BACF-4AB0-915D-49D2C4552112}" type="parTrans" cxnId="{8EE8D635-B1A3-439F-ABE2-3367C174016D}">
      <dgm:prSet/>
      <dgm:spPr/>
      <dgm:t>
        <a:bodyPr/>
        <a:lstStyle/>
        <a:p>
          <a:endParaRPr lang="en-US"/>
        </a:p>
      </dgm:t>
    </dgm:pt>
    <dgm:pt modelId="{78F962D6-1D0F-484C-9BF9-82081A42B149}" type="sibTrans" cxnId="{8EE8D635-B1A3-439F-ABE2-3367C174016D}">
      <dgm:prSet/>
      <dgm:spPr/>
      <dgm:t>
        <a:bodyPr/>
        <a:lstStyle/>
        <a:p>
          <a:endParaRPr lang="en-US"/>
        </a:p>
      </dgm:t>
    </dgm:pt>
    <dgm:pt modelId="{4E3B465E-0EA4-4354-B03C-C2A2B776815E}">
      <dgm:prSet phldrT="[Text]"/>
      <dgm:spPr/>
      <dgm:t>
        <a:bodyPr/>
        <a:lstStyle/>
        <a:p>
          <a:r>
            <a:rPr lang="en-US" dirty="0" smtClean="0"/>
            <a:t>Swadeshi</a:t>
          </a:r>
          <a:endParaRPr lang="en-US" dirty="0"/>
        </a:p>
      </dgm:t>
    </dgm:pt>
    <dgm:pt modelId="{48E06506-EE83-44EB-8264-40FD2C37F088}" type="parTrans" cxnId="{BF867963-7836-4008-B1E6-3D1485887AD4}">
      <dgm:prSet/>
      <dgm:spPr/>
      <dgm:t>
        <a:bodyPr/>
        <a:lstStyle/>
        <a:p>
          <a:endParaRPr lang="en-US"/>
        </a:p>
      </dgm:t>
    </dgm:pt>
    <dgm:pt modelId="{FD91ABD9-6349-4369-8635-2687EB021833}" type="sibTrans" cxnId="{BF867963-7836-4008-B1E6-3D1485887AD4}">
      <dgm:prSet/>
      <dgm:spPr/>
      <dgm:t>
        <a:bodyPr/>
        <a:lstStyle/>
        <a:p>
          <a:endParaRPr lang="en-US"/>
        </a:p>
      </dgm:t>
    </dgm:pt>
    <dgm:pt modelId="{9B53C905-0C8A-416B-9C4E-C884DD158D0F}">
      <dgm:prSet phldrT="[Text]"/>
      <dgm:spPr/>
      <dgm:t>
        <a:bodyPr/>
        <a:lstStyle/>
        <a:p>
          <a:r>
            <a:rPr lang="en-US" dirty="0" smtClean="0"/>
            <a:t>Allahabad (?, 1865), PNB (1894)</a:t>
          </a:r>
          <a:endParaRPr lang="en-US" dirty="0"/>
        </a:p>
      </dgm:t>
    </dgm:pt>
    <dgm:pt modelId="{E7E636D3-24D6-45D0-B928-D6A7D46BF0D5}" type="parTrans" cxnId="{0D1F5C45-4553-468D-86BD-940683869C1F}">
      <dgm:prSet/>
      <dgm:spPr/>
      <dgm:t>
        <a:bodyPr/>
        <a:lstStyle/>
        <a:p>
          <a:endParaRPr lang="en-US"/>
        </a:p>
      </dgm:t>
    </dgm:pt>
    <dgm:pt modelId="{7A8C5035-46DA-42C3-AA82-CDB18B6EE14C}" type="sibTrans" cxnId="{0D1F5C45-4553-468D-86BD-940683869C1F}">
      <dgm:prSet/>
      <dgm:spPr/>
      <dgm:t>
        <a:bodyPr/>
        <a:lstStyle/>
        <a:p>
          <a:endParaRPr lang="en-US"/>
        </a:p>
      </dgm:t>
    </dgm:pt>
    <dgm:pt modelId="{2212040E-BEC3-4A1A-B5EB-DA873EA9BCD9}" type="pres">
      <dgm:prSet presAssocID="{DDC8C406-D440-4620-B38F-450AEE83D08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D78D5D-28CD-4D76-A775-47FE795B59AF}" type="pres">
      <dgm:prSet presAssocID="{F0F8302A-26B0-47F8-9C47-63F445CD5A2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A09036-4211-42A8-87A9-35EAA22335A6}" type="pres">
      <dgm:prSet presAssocID="{F0F8302A-26B0-47F8-9C47-63F445CD5A21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AEDEE-5635-4511-B8DB-23E63A1CE863}" type="pres">
      <dgm:prSet presAssocID="{5455DFE2-0025-40FA-810B-5CF5C260000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99C39D-45A9-4B79-9DFC-E7B88AA386AD}" type="pres">
      <dgm:prSet presAssocID="{5455DFE2-0025-40FA-810B-5CF5C2600006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659E1-CBFB-404D-8A81-F2912E530CD6}" type="pres">
      <dgm:prSet presAssocID="{4E3B465E-0EA4-4354-B03C-C2A2B776815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C33EA-3E20-476D-A8E3-9199F9921E55}" type="pres">
      <dgm:prSet presAssocID="{4E3B465E-0EA4-4354-B03C-C2A2B776815E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19C005-0AFB-4CB3-BFE1-E4ACEFF228B1}" srcId="{F0F8302A-26B0-47F8-9C47-63F445CD5A21}" destId="{FCB3F4BB-A7B0-4810-9A59-DB1115E833B7}" srcOrd="0" destOrd="0" parTransId="{7F4AF5FD-45B1-453C-9731-7A2987B4C239}" sibTransId="{D3E0AC09-973E-4375-A163-5119298FD603}"/>
    <dgm:cxn modelId="{A86F7D24-1F32-4A77-B17E-49294B085C9D}" srcId="{DDC8C406-D440-4620-B38F-450AEE83D08B}" destId="{F0F8302A-26B0-47F8-9C47-63F445CD5A21}" srcOrd="0" destOrd="0" parTransId="{7B0636A7-35EA-4135-B78C-B5A691928D1F}" sibTransId="{DF8E5049-F6AD-49D4-81BD-12AC1A4F998F}"/>
    <dgm:cxn modelId="{5AEE89DC-BED7-4A2C-83DC-BFB8D0120145}" type="presOf" srcId="{9B53C905-0C8A-416B-9C4E-C884DD158D0F}" destId="{AD2C33EA-3E20-476D-A8E3-9199F9921E55}" srcOrd="0" destOrd="0" presId="urn:microsoft.com/office/officeart/2005/8/layout/vList2"/>
    <dgm:cxn modelId="{D16D8024-93D5-4958-AE10-7321261127F5}" type="presOf" srcId="{4E3B465E-0EA4-4354-B03C-C2A2B776815E}" destId="{451659E1-CBFB-404D-8A81-F2912E530CD6}" srcOrd="0" destOrd="0" presId="urn:microsoft.com/office/officeart/2005/8/layout/vList2"/>
    <dgm:cxn modelId="{9D65DBBA-5E10-4008-9E6B-0787514AC787}" type="presOf" srcId="{DF13D522-D190-47F7-8BEF-AF5A1E2F4107}" destId="{C899C39D-45A9-4B79-9DFC-E7B88AA386AD}" srcOrd="0" destOrd="0" presId="urn:microsoft.com/office/officeart/2005/8/layout/vList2"/>
    <dgm:cxn modelId="{6866A9AE-B3DA-470D-90EF-116D0A87CAC1}" type="presOf" srcId="{DDC8C406-D440-4620-B38F-450AEE83D08B}" destId="{2212040E-BEC3-4A1A-B5EB-DA873EA9BCD9}" srcOrd="0" destOrd="0" presId="urn:microsoft.com/office/officeart/2005/8/layout/vList2"/>
    <dgm:cxn modelId="{F906C0B1-3E39-4110-A7D4-31955E730395}" type="presOf" srcId="{FCB3F4BB-A7B0-4810-9A59-DB1115E833B7}" destId="{24A09036-4211-42A8-87A9-35EAA22335A6}" srcOrd="0" destOrd="0" presId="urn:microsoft.com/office/officeart/2005/8/layout/vList2"/>
    <dgm:cxn modelId="{8EE8D635-B1A3-439F-ABE2-3367C174016D}" srcId="{5455DFE2-0025-40FA-810B-5CF5C2600006}" destId="{DF13D522-D190-47F7-8BEF-AF5A1E2F4107}" srcOrd="0" destOrd="0" parTransId="{46917EC1-BACF-4AB0-915D-49D2C4552112}" sibTransId="{78F962D6-1D0F-484C-9BF9-82081A42B149}"/>
    <dgm:cxn modelId="{037BE840-A74E-455A-8045-9E5D2D393B72}" srcId="{DDC8C406-D440-4620-B38F-450AEE83D08B}" destId="{5455DFE2-0025-40FA-810B-5CF5C2600006}" srcOrd="1" destOrd="0" parTransId="{F5F27963-CA30-44C8-86BD-1326A00D5E06}" sibTransId="{99CCC874-3B27-4FED-8BE1-59796AC8C76C}"/>
    <dgm:cxn modelId="{BF867963-7836-4008-B1E6-3D1485887AD4}" srcId="{DDC8C406-D440-4620-B38F-450AEE83D08B}" destId="{4E3B465E-0EA4-4354-B03C-C2A2B776815E}" srcOrd="2" destOrd="0" parTransId="{48E06506-EE83-44EB-8264-40FD2C37F088}" sibTransId="{FD91ABD9-6349-4369-8635-2687EB021833}"/>
    <dgm:cxn modelId="{7306D036-FD09-4D8E-A3A0-F6D96E8BBE9A}" type="presOf" srcId="{F0F8302A-26B0-47F8-9C47-63F445CD5A21}" destId="{1CD78D5D-28CD-4D76-A775-47FE795B59AF}" srcOrd="0" destOrd="0" presId="urn:microsoft.com/office/officeart/2005/8/layout/vList2"/>
    <dgm:cxn modelId="{0D1F5C45-4553-468D-86BD-940683869C1F}" srcId="{4E3B465E-0EA4-4354-B03C-C2A2B776815E}" destId="{9B53C905-0C8A-416B-9C4E-C884DD158D0F}" srcOrd="0" destOrd="0" parTransId="{E7E636D3-24D6-45D0-B928-D6A7D46BF0D5}" sibTransId="{7A8C5035-46DA-42C3-AA82-CDB18B6EE14C}"/>
    <dgm:cxn modelId="{4DE6AA76-945D-4FBA-B37E-A690BEB9573D}" type="presOf" srcId="{5455DFE2-0025-40FA-810B-5CF5C2600006}" destId="{2CFAEDEE-5635-4511-B8DB-23E63A1CE863}" srcOrd="0" destOrd="0" presId="urn:microsoft.com/office/officeart/2005/8/layout/vList2"/>
    <dgm:cxn modelId="{AFEC4F8B-46C8-4B5F-A9E7-8F6565549804}" type="presParOf" srcId="{2212040E-BEC3-4A1A-B5EB-DA873EA9BCD9}" destId="{1CD78D5D-28CD-4D76-A775-47FE795B59AF}" srcOrd="0" destOrd="0" presId="urn:microsoft.com/office/officeart/2005/8/layout/vList2"/>
    <dgm:cxn modelId="{E2CD2659-360E-4AED-A50E-17939FB15EC0}" type="presParOf" srcId="{2212040E-BEC3-4A1A-B5EB-DA873EA9BCD9}" destId="{24A09036-4211-42A8-87A9-35EAA22335A6}" srcOrd="1" destOrd="0" presId="urn:microsoft.com/office/officeart/2005/8/layout/vList2"/>
    <dgm:cxn modelId="{F2168543-4637-47B4-8583-9FD3BC569F37}" type="presParOf" srcId="{2212040E-BEC3-4A1A-B5EB-DA873EA9BCD9}" destId="{2CFAEDEE-5635-4511-B8DB-23E63A1CE863}" srcOrd="2" destOrd="0" presId="urn:microsoft.com/office/officeart/2005/8/layout/vList2"/>
    <dgm:cxn modelId="{2F9154FF-4EF5-4061-8A4C-326859C1FB08}" type="presParOf" srcId="{2212040E-BEC3-4A1A-B5EB-DA873EA9BCD9}" destId="{C899C39D-45A9-4B79-9DFC-E7B88AA386AD}" srcOrd="3" destOrd="0" presId="urn:microsoft.com/office/officeart/2005/8/layout/vList2"/>
    <dgm:cxn modelId="{877560F4-4DAB-47F9-82E2-496384635AFF}" type="presParOf" srcId="{2212040E-BEC3-4A1A-B5EB-DA873EA9BCD9}" destId="{451659E1-CBFB-404D-8A81-F2912E530CD6}" srcOrd="4" destOrd="0" presId="urn:microsoft.com/office/officeart/2005/8/layout/vList2"/>
    <dgm:cxn modelId="{400BC73E-5BA4-432F-8727-764EDCB49C24}" type="presParOf" srcId="{2212040E-BEC3-4A1A-B5EB-DA873EA9BCD9}" destId="{AD2C33EA-3E20-476D-A8E3-9199F9921E5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78D5D-28CD-4D76-A775-47FE795B59AF}">
      <dsp:nvSpPr>
        <dsp:cNvPr id="0" name=""/>
        <dsp:cNvSpPr/>
      </dsp:nvSpPr>
      <dsp:spPr>
        <a:xfrm>
          <a:off x="0" y="80106"/>
          <a:ext cx="4732702" cy="8441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Insurance</a:t>
          </a:r>
          <a:endParaRPr lang="en-US" sz="3700" kern="1200" dirty="0"/>
        </a:p>
      </dsp:txBody>
      <dsp:txXfrm>
        <a:off x="41208" y="121314"/>
        <a:ext cx="4650286" cy="761739"/>
      </dsp:txXfrm>
    </dsp:sp>
    <dsp:sp modelId="{24A09036-4211-42A8-87A9-35EAA22335A6}">
      <dsp:nvSpPr>
        <dsp:cNvPr id="0" name=""/>
        <dsp:cNvSpPr/>
      </dsp:nvSpPr>
      <dsp:spPr>
        <a:xfrm>
          <a:off x="0" y="924262"/>
          <a:ext cx="4732702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6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/>
            <a:t>1818: Oriental life (1</a:t>
          </a:r>
          <a:r>
            <a:rPr lang="en-US" sz="2900" kern="1200" baseline="30000" dirty="0" smtClean="0"/>
            <a:t>st</a:t>
          </a:r>
          <a:r>
            <a:rPr lang="en-US" sz="2900" kern="1200" dirty="0" smtClean="0"/>
            <a:t>)</a:t>
          </a:r>
          <a:endParaRPr lang="en-US" sz="2900" kern="1200" dirty="0"/>
        </a:p>
      </dsp:txBody>
      <dsp:txXfrm>
        <a:off x="0" y="924262"/>
        <a:ext cx="4732702" cy="612720"/>
      </dsp:txXfrm>
    </dsp:sp>
    <dsp:sp modelId="{705D9294-1B4B-437D-89B6-A56BBD8BFF40}">
      <dsp:nvSpPr>
        <dsp:cNvPr id="0" name=""/>
        <dsp:cNvSpPr/>
      </dsp:nvSpPr>
      <dsp:spPr>
        <a:xfrm>
          <a:off x="0" y="1536981"/>
          <a:ext cx="4732702" cy="8441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Targets</a:t>
          </a:r>
          <a:endParaRPr lang="en-US" sz="3700" kern="1200" dirty="0"/>
        </a:p>
      </dsp:txBody>
      <dsp:txXfrm>
        <a:off x="41208" y="1578189"/>
        <a:ext cx="4650286" cy="761739"/>
      </dsp:txXfrm>
    </dsp:sp>
    <dsp:sp modelId="{349B05F5-6353-4E48-9181-828E229F006F}">
      <dsp:nvSpPr>
        <dsp:cNvPr id="0" name=""/>
        <dsp:cNvSpPr/>
      </dsp:nvSpPr>
      <dsp:spPr>
        <a:xfrm>
          <a:off x="0" y="2381137"/>
          <a:ext cx="4732702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6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/>
            <a:t>foreign widows, Indians charged </a:t>
          </a:r>
          <a:r>
            <a:rPr lang="en-US" sz="2900" kern="1200" dirty="0" smtClean="0">
              <a:solidFill>
                <a:srgbClr val="FFC000"/>
              </a:solidFill>
            </a:rPr>
            <a:t>extra premium “more likely to die”</a:t>
          </a:r>
          <a:endParaRPr lang="en-US" sz="2900" kern="1200" dirty="0">
            <a:solidFill>
              <a:srgbClr val="FFC000"/>
            </a:solidFill>
          </a:endParaRPr>
        </a:p>
      </dsp:txBody>
      <dsp:txXfrm>
        <a:off x="0" y="2381137"/>
        <a:ext cx="4732702" cy="1225440"/>
      </dsp:txXfrm>
    </dsp:sp>
    <dsp:sp modelId="{ECD8075D-D52D-48B0-921B-C40DBF95436E}">
      <dsp:nvSpPr>
        <dsp:cNvPr id="0" name=""/>
        <dsp:cNvSpPr/>
      </dsp:nvSpPr>
      <dsp:spPr>
        <a:xfrm>
          <a:off x="0" y="3606577"/>
          <a:ext cx="4732702" cy="8441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Swadeshi</a:t>
          </a:r>
          <a:endParaRPr lang="en-US" sz="3700" kern="1200" dirty="0"/>
        </a:p>
      </dsp:txBody>
      <dsp:txXfrm>
        <a:off x="41208" y="3647785"/>
        <a:ext cx="4650286" cy="761739"/>
      </dsp:txXfrm>
    </dsp:sp>
    <dsp:sp modelId="{15C4C129-079F-4890-92B7-78337BC10014}">
      <dsp:nvSpPr>
        <dsp:cNvPr id="0" name=""/>
        <dsp:cNvSpPr/>
      </dsp:nvSpPr>
      <dsp:spPr>
        <a:xfrm>
          <a:off x="0" y="4450732"/>
          <a:ext cx="4732702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6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/>
            <a:t>1870: Bombay Mutual life assurance. [no extra premium]</a:t>
          </a:r>
          <a:endParaRPr lang="en-US" sz="2900" kern="1200" dirty="0"/>
        </a:p>
      </dsp:txBody>
      <dsp:txXfrm>
        <a:off x="0" y="4450732"/>
        <a:ext cx="4732702" cy="12254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3E995-878B-40C5-9EC0-FB2F27D1B39D}">
      <dsp:nvSpPr>
        <dsp:cNvPr id="0" name=""/>
        <dsp:cNvSpPr/>
      </dsp:nvSpPr>
      <dsp:spPr>
        <a:xfrm>
          <a:off x="0" y="19887"/>
          <a:ext cx="4171950" cy="1277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1913</a:t>
          </a:r>
          <a:endParaRPr lang="en-US" sz="3500" kern="1200" dirty="0"/>
        </a:p>
      </dsp:txBody>
      <dsp:txXfrm>
        <a:off x="62369" y="82256"/>
        <a:ext cx="4047212" cy="1152901"/>
      </dsp:txXfrm>
    </dsp:sp>
    <dsp:sp modelId="{53B185BB-89F0-4F8B-B281-CC9655FC0BA5}">
      <dsp:nvSpPr>
        <dsp:cNvPr id="0" name=""/>
        <dsp:cNvSpPr/>
      </dsp:nvSpPr>
      <dsp:spPr>
        <a:xfrm>
          <a:off x="0" y="1297527"/>
          <a:ext cx="4171950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Companies Act</a:t>
          </a:r>
          <a:endParaRPr lang="en-US" sz="2700" kern="1200" dirty="0"/>
        </a:p>
      </dsp:txBody>
      <dsp:txXfrm>
        <a:off x="0" y="1297527"/>
        <a:ext cx="4171950" cy="927360"/>
      </dsp:txXfrm>
    </dsp:sp>
    <dsp:sp modelId="{0743BD62-2DC9-4517-B87A-5087B0D5E4C0}">
      <dsp:nvSpPr>
        <dsp:cNvPr id="0" name=""/>
        <dsp:cNvSpPr/>
      </dsp:nvSpPr>
      <dsp:spPr>
        <a:xfrm>
          <a:off x="0" y="2224887"/>
          <a:ext cx="4171950" cy="8190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1934</a:t>
          </a:r>
          <a:endParaRPr lang="en-US" sz="3500" kern="1200" dirty="0"/>
        </a:p>
      </dsp:txBody>
      <dsp:txXfrm>
        <a:off x="39982" y="2264869"/>
        <a:ext cx="4091986" cy="739079"/>
      </dsp:txXfrm>
    </dsp:sp>
    <dsp:sp modelId="{4B7A8DBD-170E-4EFA-9AC9-F7651B96DCED}">
      <dsp:nvSpPr>
        <dsp:cNvPr id="0" name=""/>
        <dsp:cNvSpPr/>
      </dsp:nvSpPr>
      <dsp:spPr>
        <a:xfrm>
          <a:off x="0" y="3043931"/>
          <a:ext cx="4171950" cy="594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RBI Act</a:t>
          </a:r>
          <a:endParaRPr lang="en-US" sz="2700" kern="1200" dirty="0"/>
        </a:p>
      </dsp:txBody>
      <dsp:txXfrm>
        <a:off x="0" y="3043931"/>
        <a:ext cx="4171950" cy="594493"/>
      </dsp:txXfrm>
    </dsp:sp>
    <dsp:sp modelId="{96D28AC7-EF96-4914-B163-8542D8F276C1}">
      <dsp:nvSpPr>
        <dsp:cNvPr id="0" name=""/>
        <dsp:cNvSpPr/>
      </dsp:nvSpPr>
      <dsp:spPr>
        <a:xfrm>
          <a:off x="0" y="3638425"/>
          <a:ext cx="4171950" cy="8190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1949</a:t>
          </a:r>
          <a:endParaRPr lang="en-US" sz="3500" kern="1200" dirty="0"/>
        </a:p>
      </dsp:txBody>
      <dsp:txXfrm>
        <a:off x="39982" y="3678407"/>
        <a:ext cx="4091986" cy="739079"/>
      </dsp:txXfrm>
    </dsp:sp>
    <dsp:sp modelId="{CFD5398D-5BEF-4CA7-98EA-4920F86472BA}">
      <dsp:nvSpPr>
        <dsp:cNvPr id="0" name=""/>
        <dsp:cNvSpPr/>
      </dsp:nvSpPr>
      <dsp:spPr>
        <a:xfrm>
          <a:off x="0" y="4457468"/>
          <a:ext cx="4171950" cy="836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Banking regulation Act</a:t>
          </a:r>
          <a:endParaRPr lang="en-US" sz="2700" kern="1200" dirty="0"/>
        </a:p>
      </dsp:txBody>
      <dsp:txXfrm>
        <a:off x="0" y="4457468"/>
        <a:ext cx="4171950" cy="8360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78D5D-28CD-4D76-A775-47FE795B59AF}">
      <dsp:nvSpPr>
        <dsp:cNvPr id="0" name=""/>
        <dsp:cNvSpPr/>
      </dsp:nvSpPr>
      <dsp:spPr>
        <a:xfrm>
          <a:off x="0" y="46918"/>
          <a:ext cx="4171950" cy="103379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1912:</a:t>
          </a:r>
          <a:endParaRPr lang="en-US" sz="4400" kern="1200" dirty="0"/>
        </a:p>
      </dsp:txBody>
      <dsp:txXfrm>
        <a:off x="50466" y="97384"/>
        <a:ext cx="4071018" cy="932859"/>
      </dsp:txXfrm>
    </dsp:sp>
    <dsp:sp modelId="{24A09036-4211-42A8-87A9-35EAA22335A6}">
      <dsp:nvSpPr>
        <dsp:cNvPr id="0" name=""/>
        <dsp:cNvSpPr/>
      </dsp:nvSpPr>
      <dsp:spPr>
        <a:xfrm>
          <a:off x="0" y="1080710"/>
          <a:ext cx="4171950" cy="1640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kern="1200" dirty="0" smtClean="0"/>
            <a:t>Life insurance companies act</a:t>
          </a:r>
          <a:endParaRPr lang="en-US" sz="3400" kern="1200" dirty="0"/>
        </a:p>
      </dsp:txBody>
      <dsp:txXfrm>
        <a:off x="0" y="1080710"/>
        <a:ext cx="4171950" cy="1640628"/>
      </dsp:txXfrm>
    </dsp:sp>
    <dsp:sp modelId="{CC36B395-F6D2-4FC4-868F-9FF0B2220FA0}">
      <dsp:nvSpPr>
        <dsp:cNvPr id="0" name=""/>
        <dsp:cNvSpPr/>
      </dsp:nvSpPr>
      <dsp:spPr>
        <a:xfrm>
          <a:off x="0" y="2721339"/>
          <a:ext cx="4171950" cy="100944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1938:</a:t>
          </a:r>
        </a:p>
      </dsp:txBody>
      <dsp:txXfrm>
        <a:off x="49277" y="2770616"/>
        <a:ext cx="4073396" cy="910893"/>
      </dsp:txXfrm>
    </dsp:sp>
    <dsp:sp modelId="{CD102FFD-10F7-470C-836C-26C14846F9FE}">
      <dsp:nvSpPr>
        <dsp:cNvPr id="0" name=""/>
        <dsp:cNvSpPr/>
      </dsp:nvSpPr>
      <dsp:spPr>
        <a:xfrm>
          <a:off x="0" y="3730786"/>
          <a:ext cx="4171950" cy="1193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kern="1200" dirty="0" smtClean="0"/>
            <a:t>Insurance Act</a:t>
          </a:r>
        </a:p>
      </dsp:txBody>
      <dsp:txXfrm>
        <a:off x="0" y="3730786"/>
        <a:ext cx="4171950" cy="119318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3BD62-2DC9-4517-B87A-5087B0D5E4C0}">
      <dsp:nvSpPr>
        <dsp:cNvPr id="0" name=""/>
        <dsp:cNvSpPr/>
      </dsp:nvSpPr>
      <dsp:spPr>
        <a:xfrm>
          <a:off x="0" y="54770"/>
          <a:ext cx="4171950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1948</a:t>
          </a:r>
          <a:endParaRPr lang="en-US" sz="4100" kern="1200" dirty="0"/>
        </a:p>
      </dsp:txBody>
      <dsp:txXfrm>
        <a:off x="45663" y="100433"/>
        <a:ext cx="4080624" cy="844089"/>
      </dsp:txXfrm>
    </dsp:sp>
    <dsp:sp modelId="{4B7A8DBD-170E-4EFA-9AC9-F7651B96DCED}">
      <dsp:nvSpPr>
        <dsp:cNvPr id="0" name=""/>
        <dsp:cNvSpPr/>
      </dsp:nvSpPr>
      <dsp:spPr>
        <a:xfrm>
          <a:off x="0" y="990185"/>
          <a:ext cx="4171950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200" kern="1200" dirty="0" smtClean="0"/>
            <a:t>RBI nationalized</a:t>
          </a:r>
          <a:endParaRPr lang="en-US" sz="3200" kern="1200" dirty="0"/>
        </a:p>
      </dsp:txBody>
      <dsp:txXfrm>
        <a:off x="0" y="990185"/>
        <a:ext cx="4171950" cy="678960"/>
      </dsp:txXfrm>
    </dsp:sp>
    <dsp:sp modelId="{C055C290-3446-4C77-BADF-5275F330599C}">
      <dsp:nvSpPr>
        <dsp:cNvPr id="0" name=""/>
        <dsp:cNvSpPr/>
      </dsp:nvSpPr>
      <dsp:spPr>
        <a:xfrm>
          <a:off x="0" y="1669145"/>
          <a:ext cx="4171950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1955</a:t>
          </a:r>
          <a:endParaRPr lang="en-US" sz="4100" kern="1200" dirty="0"/>
        </a:p>
      </dsp:txBody>
      <dsp:txXfrm>
        <a:off x="45663" y="1714808"/>
        <a:ext cx="4080624" cy="844089"/>
      </dsp:txXfrm>
    </dsp:sp>
    <dsp:sp modelId="{0E072CC2-32C5-446C-9E6D-3E05253699C5}">
      <dsp:nvSpPr>
        <dsp:cNvPr id="0" name=""/>
        <dsp:cNvSpPr/>
      </dsp:nvSpPr>
      <dsp:spPr>
        <a:xfrm>
          <a:off x="0" y="2604560"/>
          <a:ext cx="4171950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200" kern="1200" dirty="0" smtClean="0"/>
            <a:t>Imperial Bank-&gt;SBI </a:t>
          </a:r>
          <a:endParaRPr lang="en-US" sz="3200" kern="1200" dirty="0"/>
        </a:p>
      </dsp:txBody>
      <dsp:txXfrm>
        <a:off x="0" y="2604560"/>
        <a:ext cx="4171950" cy="678960"/>
      </dsp:txXfrm>
    </dsp:sp>
    <dsp:sp modelId="{0AAD532B-84F1-41E9-B76F-7E35B3DF2E83}">
      <dsp:nvSpPr>
        <dsp:cNvPr id="0" name=""/>
        <dsp:cNvSpPr/>
      </dsp:nvSpPr>
      <dsp:spPr>
        <a:xfrm>
          <a:off x="0" y="3283520"/>
          <a:ext cx="4171950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Private Banks</a:t>
          </a:r>
          <a:endParaRPr lang="en-US" sz="4100" kern="1200" dirty="0"/>
        </a:p>
      </dsp:txBody>
      <dsp:txXfrm>
        <a:off x="45663" y="3329183"/>
        <a:ext cx="4080624" cy="844089"/>
      </dsp:txXfrm>
    </dsp:sp>
    <dsp:sp modelId="{6D4A1C87-0045-4388-BE68-74DD3A056855}">
      <dsp:nvSpPr>
        <dsp:cNvPr id="0" name=""/>
        <dsp:cNvSpPr/>
      </dsp:nvSpPr>
      <dsp:spPr>
        <a:xfrm>
          <a:off x="0" y="4218935"/>
          <a:ext cx="4171950" cy="1039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200" kern="1200" dirty="0" smtClean="0"/>
            <a:t>1969 (14 banks)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200" kern="1200" dirty="0" smtClean="0"/>
            <a:t>1980 (6 banks)</a:t>
          </a:r>
          <a:endParaRPr lang="en-US" sz="3200" kern="1200" dirty="0"/>
        </a:p>
      </dsp:txBody>
      <dsp:txXfrm>
        <a:off x="0" y="4218935"/>
        <a:ext cx="4171950" cy="103965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78D5D-28CD-4D76-A775-47FE795B59AF}">
      <dsp:nvSpPr>
        <dsp:cNvPr id="0" name=""/>
        <dsp:cNvSpPr/>
      </dsp:nvSpPr>
      <dsp:spPr>
        <a:xfrm>
          <a:off x="0" y="552627"/>
          <a:ext cx="4171950" cy="7461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1956 (Corporation)</a:t>
          </a:r>
          <a:endParaRPr lang="en-US" sz="3200" kern="1200" dirty="0"/>
        </a:p>
      </dsp:txBody>
      <dsp:txXfrm>
        <a:off x="36423" y="589050"/>
        <a:ext cx="4099104" cy="673287"/>
      </dsp:txXfrm>
    </dsp:sp>
    <dsp:sp modelId="{24A09036-4211-42A8-87A9-35EAA22335A6}">
      <dsp:nvSpPr>
        <dsp:cNvPr id="0" name=""/>
        <dsp:cNvSpPr/>
      </dsp:nvSpPr>
      <dsp:spPr>
        <a:xfrm>
          <a:off x="0" y="1298761"/>
          <a:ext cx="4171950" cy="135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/>
            <a:t>LIC Act took over ~245 desi, foreign, provident society &amp; insurance co.</a:t>
          </a:r>
          <a:endParaRPr lang="en-US" sz="2500" kern="1200" dirty="0"/>
        </a:p>
      </dsp:txBody>
      <dsp:txXfrm>
        <a:off x="0" y="1298761"/>
        <a:ext cx="4171950" cy="1357920"/>
      </dsp:txXfrm>
    </dsp:sp>
    <dsp:sp modelId="{B4D39F9C-7C55-492E-885B-C72633F8D53F}">
      <dsp:nvSpPr>
        <dsp:cNvPr id="0" name=""/>
        <dsp:cNvSpPr/>
      </dsp:nvSpPr>
      <dsp:spPr>
        <a:xfrm>
          <a:off x="0" y="2656681"/>
          <a:ext cx="4171950" cy="7461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1972 (Corporation)</a:t>
          </a:r>
          <a:endParaRPr lang="en-US" sz="3200" kern="1200" dirty="0"/>
        </a:p>
      </dsp:txBody>
      <dsp:txXfrm>
        <a:off x="36423" y="2693104"/>
        <a:ext cx="4099104" cy="673287"/>
      </dsp:txXfrm>
    </dsp:sp>
    <dsp:sp modelId="{C88D6ECA-32E4-4A5C-BA3B-CF6E106A4259}">
      <dsp:nvSpPr>
        <dsp:cNvPr id="0" name=""/>
        <dsp:cNvSpPr/>
      </dsp:nvSpPr>
      <dsp:spPr>
        <a:xfrm>
          <a:off x="0" y="3402815"/>
          <a:ext cx="4171950" cy="135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/>
            <a:t>GIC &amp; its four subsidiaries took over ~107 GI </a:t>
          </a:r>
          <a:endParaRPr lang="en-US" sz="2500" kern="1200" dirty="0"/>
        </a:p>
      </dsp:txBody>
      <dsp:txXfrm>
        <a:off x="0" y="3402815"/>
        <a:ext cx="4171950" cy="13579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E340B-71B1-4A7C-9130-1772CA293CFE}">
      <dsp:nvSpPr>
        <dsp:cNvPr id="0" name=""/>
        <dsp:cNvSpPr/>
      </dsp:nvSpPr>
      <dsp:spPr>
        <a:xfrm>
          <a:off x="4462169" y="0"/>
          <a:ext cx="1483812" cy="41719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Subsidiary Companies</a:t>
          </a:r>
          <a:endParaRPr lang="en-US" sz="2200" kern="1200" dirty="0"/>
        </a:p>
      </dsp:txBody>
      <dsp:txXfrm>
        <a:off x="4462169" y="0"/>
        <a:ext cx="1483812" cy="1251585"/>
      </dsp:txXfrm>
    </dsp:sp>
    <dsp:sp modelId="{01D9AF81-1744-4437-B82D-397812D9E5B6}">
      <dsp:nvSpPr>
        <dsp:cNvPr id="0" name=""/>
        <dsp:cNvSpPr/>
      </dsp:nvSpPr>
      <dsp:spPr>
        <a:xfrm>
          <a:off x="2731054" y="0"/>
          <a:ext cx="1483812" cy="41719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Holding</a:t>
          </a:r>
          <a:endParaRPr lang="en-US" sz="2200" kern="1200" dirty="0"/>
        </a:p>
      </dsp:txBody>
      <dsp:txXfrm>
        <a:off x="2731054" y="0"/>
        <a:ext cx="1483812" cy="1251585"/>
      </dsp:txXfrm>
    </dsp:sp>
    <dsp:sp modelId="{A98EF827-398C-40FD-9B61-CE9B78F754CE}">
      <dsp:nvSpPr>
        <dsp:cNvPr id="0" name=""/>
        <dsp:cNvSpPr/>
      </dsp:nvSpPr>
      <dsp:spPr>
        <a:xfrm>
          <a:off x="999939" y="0"/>
          <a:ext cx="1483812" cy="41719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Owner</a:t>
          </a:r>
          <a:endParaRPr lang="en-US" sz="2200" kern="1200" dirty="0"/>
        </a:p>
      </dsp:txBody>
      <dsp:txXfrm>
        <a:off x="999939" y="0"/>
        <a:ext cx="1483812" cy="1251585"/>
      </dsp:txXfrm>
    </dsp:sp>
    <dsp:sp modelId="{8014153B-4DBD-45AB-80AF-CC1A9F0EC111}">
      <dsp:nvSpPr>
        <dsp:cNvPr id="0" name=""/>
        <dsp:cNvSpPr/>
      </dsp:nvSpPr>
      <dsp:spPr>
        <a:xfrm>
          <a:off x="1123590" y="2319200"/>
          <a:ext cx="1236510" cy="6182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Government</a:t>
          </a:r>
          <a:endParaRPr lang="en-US" sz="1700" kern="1200" dirty="0"/>
        </a:p>
      </dsp:txBody>
      <dsp:txXfrm>
        <a:off x="1141698" y="2337308"/>
        <a:ext cx="1200294" cy="582039"/>
      </dsp:txXfrm>
    </dsp:sp>
    <dsp:sp modelId="{7D6CBA28-7F7C-47D1-B580-BCDD6D3498B7}">
      <dsp:nvSpPr>
        <dsp:cNvPr id="0" name=""/>
        <dsp:cNvSpPr/>
      </dsp:nvSpPr>
      <dsp:spPr>
        <a:xfrm>
          <a:off x="2360101" y="2614991"/>
          <a:ext cx="494604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494604" y="13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595038" y="2615963"/>
        <a:ext cx="24730" cy="24730"/>
      </dsp:txXfrm>
    </dsp:sp>
    <dsp:sp modelId="{F5B62243-1AB4-414C-8E72-3A0B89B9544B}">
      <dsp:nvSpPr>
        <dsp:cNvPr id="0" name=""/>
        <dsp:cNvSpPr/>
      </dsp:nvSpPr>
      <dsp:spPr>
        <a:xfrm>
          <a:off x="2854705" y="2319200"/>
          <a:ext cx="1236510" cy="6182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GIC</a:t>
          </a:r>
          <a:endParaRPr lang="en-US" sz="1700" kern="1200" dirty="0"/>
        </a:p>
      </dsp:txBody>
      <dsp:txXfrm>
        <a:off x="2872813" y="2337308"/>
        <a:ext cx="1200294" cy="582039"/>
      </dsp:txXfrm>
    </dsp:sp>
    <dsp:sp modelId="{E4FB17F1-8186-42AD-8CA9-3BCE98E0B7B2}">
      <dsp:nvSpPr>
        <dsp:cNvPr id="0" name=""/>
        <dsp:cNvSpPr/>
      </dsp:nvSpPr>
      <dsp:spPr>
        <a:xfrm rot="17692822">
          <a:off x="3750718" y="2081745"/>
          <a:ext cx="1175599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1175599" y="13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09128" y="2065693"/>
        <a:ext cx="58779" cy="58779"/>
      </dsp:txXfrm>
    </dsp:sp>
    <dsp:sp modelId="{039313FC-FD1A-460A-A218-53787CECA4C7}">
      <dsp:nvSpPr>
        <dsp:cNvPr id="0" name=""/>
        <dsp:cNvSpPr/>
      </dsp:nvSpPr>
      <dsp:spPr>
        <a:xfrm>
          <a:off x="4585820" y="1252710"/>
          <a:ext cx="1236510" cy="6182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Natl.insurance</a:t>
          </a:r>
          <a:endParaRPr lang="en-US" sz="1700" kern="1200" dirty="0"/>
        </a:p>
      </dsp:txBody>
      <dsp:txXfrm>
        <a:off x="4603928" y="1270818"/>
        <a:ext cx="1200294" cy="582039"/>
      </dsp:txXfrm>
    </dsp:sp>
    <dsp:sp modelId="{7C581729-AF4F-43BE-8530-387886D402C0}">
      <dsp:nvSpPr>
        <dsp:cNvPr id="0" name=""/>
        <dsp:cNvSpPr/>
      </dsp:nvSpPr>
      <dsp:spPr>
        <a:xfrm rot="19457599">
          <a:off x="4033964" y="2437242"/>
          <a:ext cx="609106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609106" y="13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23290" y="2435352"/>
        <a:ext cx="30455" cy="30455"/>
      </dsp:txXfrm>
    </dsp:sp>
    <dsp:sp modelId="{E829BE91-6450-45C9-8C68-5D3C0AADD910}">
      <dsp:nvSpPr>
        <dsp:cNvPr id="0" name=""/>
        <dsp:cNvSpPr/>
      </dsp:nvSpPr>
      <dsp:spPr>
        <a:xfrm>
          <a:off x="4585820" y="1963704"/>
          <a:ext cx="1236510" cy="6182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New India assurance</a:t>
          </a:r>
          <a:endParaRPr lang="en-US" sz="1700" kern="1200" dirty="0"/>
        </a:p>
      </dsp:txBody>
      <dsp:txXfrm>
        <a:off x="4603928" y="1981812"/>
        <a:ext cx="1200294" cy="582039"/>
      </dsp:txXfrm>
    </dsp:sp>
    <dsp:sp modelId="{3E971AA3-ACA6-43DC-B357-E3591C152262}">
      <dsp:nvSpPr>
        <dsp:cNvPr id="0" name=""/>
        <dsp:cNvSpPr/>
      </dsp:nvSpPr>
      <dsp:spPr>
        <a:xfrm rot="2142401">
          <a:off x="4033964" y="2792739"/>
          <a:ext cx="609106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609106" y="13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23290" y="2790849"/>
        <a:ext cx="30455" cy="30455"/>
      </dsp:txXfrm>
    </dsp:sp>
    <dsp:sp modelId="{2E2AC8E5-74A2-489F-94C1-B7306F290D89}">
      <dsp:nvSpPr>
        <dsp:cNvPr id="0" name=""/>
        <dsp:cNvSpPr/>
      </dsp:nvSpPr>
      <dsp:spPr>
        <a:xfrm>
          <a:off x="4585820" y="2674697"/>
          <a:ext cx="1236510" cy="6182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United India</a:t>
          </a:r>
          <a:endParaRPr lang="en-US" sz="1700" kern="1200" dirty="0"/>
        </a:p>
      </dsp:txBody>
      <dsp:txXfrm>
        <a:off x="4603928" y="2692805"/>
        <a:ext cx="1200294" cy="582039"/>
      </dsp:txXfrm>
    </dsp:sp>
    <dsp:sp modelId="{D0F0D741-B191-484B-9DD4-3A2170C09262}">
      <dsp:nvSpPr>
        <dsp:cNvPr id="0" name=""/>
        <dsp:cNvSpPr/>
      </dsp:nvSpPr>
      <dsp:spPr>
        <a:xfrm rot="3907178">
          <a:off x="3750718" y="3148236"/>
          <a:ext cx="1175599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1175599" y="13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09128" y="3132183"/>
        <a:ext cx="58779" cy="58779"/>
      </dsp:txXfrm>
    </dsp:sp>
    <dsp:sp modelId="{0B6C2A40-3B27-4DCA-A15D-4BFABB648C9A}">
      <dsp:nvSpPr>
        <dsp:cNvPr id="0" name=""/>
        <dsp:cNvSpPr/>
      </dsp:nvSpPr>
      <dsp:spPr>
        <a:xfrm>
          <a:off x="4585820" y="3385691"/>
          <a:ext cx="1236510" cy="6182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Oriental</a:t>
          </a:r>
          <a:endParaRPr lang="en-US" sz="1700" kern="1200" dirty="0"/>
        </a:p>
      </dsp:txBody>
      <dsp:txXfrm>
        <a:off x="4603928" y="3403799"/>
        <a:ext cx="1200294" cy="58203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7A588-63DE-462A-9FF4-C41D4CEAA57C}">
      <dsp:nvSpPr>
        <dsp:cNvPr id="0" name=""/>
        <dsp:cNvSpPr/>
      </dsp:nvSpPr>
      <dsp:spPr>
        <a:xfrm>
          <a:off x="1440551" y="427413"/>
          <a:ext cx="2719568" cy="22873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2DF86-3936-4FC5-9989-A0896A522517}">
      <dsp:nvSpPr>
        <dsp:cNvPr id="0" name=""/>
        <dsp:cNvSpPr/>
      </dsp:nvSpPr>
      <dsp:spPr>
        <a:xfrm>
          <a:off x="341684" y="1388975"/>
          <a:ext cx="1645369" cy="1473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Life (~80%)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341684" y="1388975"/>
        <a:ext cx="1645369" cy="1473909"/>
      </dsp:txXfrm>
    </dsp:sp>
    <dsp:sp modelId="{29932AEB-B29A-4BBC-8812-AF896B9ABB52}">
      <dsp:nvSpPr>
        <dsp:cNvPr id="0" name=""/>
        <dsp:cNvSpPr/>
      </dsp:nvSpPr>
      <dsp:spPr>
        <a:xfrm>
          <a:off x="5736671" y="427413"/>
          <a:ext cx="2719568" cy="2287351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433BA-42E6-48F5-AC37-E36AC0D59580}">
      <dsp:nvSpPr>
        <dsp:cNvPr id="0" name=""/>
        <dsp:cNvSpPr/>
      </dsp:nvSpPr>
      <dsp:spPr>
        <a:xfrm>
          <a:off x="4637804" y="1388975"/>
          <a:ext cx="1645369" cy="1473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Non-Life / General insurance 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4637804" y="1388975"/>
        <a:ext cx="1645369" cy="1473909"/>
      </dsp:txXfrm>
    </dsp:sp>
    <dsp:sp modelId="{A16A5997-2192-40EA-84C7-11365A74D7F4}">
      <dsp:nvSpPr>
        <dsp:cNvPr id="0" name=""/>
        <dsp:cNvSpPr/>
      </dsp:nvSpPr>
      <dsp:spPr>
        <a:xfrm>
          <a:off x="3742708" y="3274878"/>
          <a:ext cx="2514105" cy="2287351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354CB-9F2B-4D53-A4B3-97B60898435A}">
      <dsp:nvSpPr>
        <dsp:cNvPr id="0" name=""/>
        <dsp:cNvSpPr/>
      </dsp:nvSpPr>
      <dsp:spPr>
        <a:xfrm>
          <a:off x="2059717" y="4189245"/>
          <a:ext cx="1645369" cy="1473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Re-insurance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2059717" y="4189245"/>
        <a:ext cx="1645369" cy="147390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40B30-FAAA-4941-BC02-35E1872F2D71}">
      <dsp:nvSpPr>
        <dsp:cNvPr id="0" name=""/>
        <dsp:cNvSpPr/>
      </dsp:nvSpPr>
      <dsp:spPr>
        <a:xfrm>
          <a:off x="1458" y="608405"/>
          <a:ext cx="2253509" cy="9014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Type</a:t>
          </a:r>
          <a:endParaRPr lang="en-US" sz="2400" kern="1200" dirty="0"/>
        </a:p>
      </dsp:txBody>
      <dsp:txXfrm>
        <a:off x="452160" y="608405"/>
        <a:ext cx="1352106" cy="901403"/>
      </dsp:txXfrm>
    </dsp:sp>
    <dsp:sp modelId="{06A4AE08-A3FA-43F7-A35F-BD852087F7D9}">
      <dsp:nvSpPr>
        <dsp:cNvPr id="0" name=""/>
        <dsp:cNvSpPr/>
      </dsp:nvSpPr>
      <dsp:spPr>
        <a:xfrm>
          <a:off x="1962011" y="685025"/>
          <a:ext cx="1870412" cy="74816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@Maturity </a:t>
          </a:r>
          <a:endParaRPr lang="en-US" sz="2000" kern="1200" dirty="0"/>
        </a:p>
      </dsp:txBody>
      <dsp:txXfrm>
        <a:off x="2336094" y="685025"/>
        <a:ext cx="1122247" cy="748165"/>
      </dsp:txXfrm>
    </dsp:sp>
    <dsp:sp modelId="{9DF619AD-590C-44F3-916C-61EDE38540CF}">
      <dsp:nvSpPr>
        <dsp:cNvPr id="0" name=""/>
        <dsp:cNvSpPr/>
      </dsp:nvSpPr>
      <dsp:spPr>
        <a:xfrm>
          <a:off x="3570566" y="685025"/>
          <a:ext cx="1870412" cy="74816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@Death</a:t>
          </a:r>
          <a:endParaRPr lang="en-US" sz="2400" kern="1200" dirty="0"/>
        </a:p>
      </dsp:txBody>
      <dsp:txXfrm>
        <a:off x="3944649" y="685025"/>
        <a:ext cx="1122247" cy="748165"/>
      </dsp:txXfrm>
    </dsp:sp>
    <dsp:sp modelId="{66C9A33E-2B6C-4CC6-A21F-5F7012477120}">
      <dsp:nvSpPr>
        <dsp:cNvPr id="0" name=""/>
        <dsp:cNvSpPr/>
      </dsp:nvSpPr>
      <dsp:spPr>
        <a:xfrm>
          <a:off x="1458" y="1636006"/>
          <a:ext cx="2253509" cy="9014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Whole Life</a:t>
          </a:r>
          <a:endParaRPr lang="en-US" sz="2400" kern="1200" dirty="0"/>
        </a:p>
      </dsp:txBody>
      <dsp:txXfrm>
        <a:off x="452160" y="1636006"/>
        <a:ext cx="1352106" cy="901403"/>
      </dsp:txXfrm>
    </dsp:sp>
    <dsp:sp modelId="{18BDF8BF-A6E9-46AA-A73C-9E944AD3E121}">
      <dsp:nvSpPr>
        <dsp:cNvPr id="0" name=""/>
        <dsp:cNvSpPr/>
      </dsp:nvSpPr>
      <dsp:spPr>
        <a:xfrm>
          <a:off x="1962011" y="1712625"/>
          <a:ext cx="1870412" cy="748165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</a:t>
          </a:r>
          <a:endParaRPr lang="en-US" sz="2400" kern="1200" dirty="0"/>
        </a:p>
      </dsp:txBody>
      <dsp:txXfrm>
        <a:off x="2336094" y="1712625"/>
        <a:ext cx="1122247" cy="748165"/>
      </dsp:txXfrm>
    </dsp:sp>
    <dsp:sp modelId="{7220EA7D-E4B4-43DD-B576-33321C593AC5}">
      <dsp:nvSpPr>
        <dsp:cNvPr id="0" name=""/>
        <dsp:cNvSpPr/>
      </dsp:nvSpPr>
      <dsp:spPr>
        <a:xfrm>
          <a:off x="3570566" y="1712625"/>
          <a:ext cx="1870412" cy="74816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Yes</a:t>
          </a:r>
          <a:endParaRPr lang="en-US" sz="2400" kern="1200" dirty="0"/>
        </a:p>
      </dsp:txBody>
      <dsp:txXfrm>
        <a:off x="3944649" y="1712625"/>
        <a:ext cx="1122247" cy="748165"/>
      </dsp:txXfrm>
    </dsp:sp>
    <dsp:sp modelId="{A7CC2247-C467-4342-8782-D1D1C76D73F2}">
      <dsp:nvSpPr>
        <dsp:cNvPr id="0" name=""/>
        <dsp:cNvSpPr/>
      </dsp:nvSpPr>
      <dsp:spPr>
        <a:xfrm>
          <a:off x="1458" y="2663606"/>
          <a:ext cx="2253509" cy="9014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Term</a:t>
          </a:r>
          <a:endParaRPr lang="en-US" sz="1800" kern="1200" dirty="0"/>
        </a:p>
      </dsp:txBody>
      <dsp:txXfrm>
        <a:off x="452160" y="2663606"/>
        <a:ext cx="1352106" cy="901403"/>
      </dsp:txXfrm>
    </dsp:sp>
    <dsp:sp modelId="{A6C62C2A-646E-42F7-98C6-26CCCB5FF5BF}">
      <dsp:nvSpPr>
        <dsp:cNvPr id="0" name=""/>
        <dsp:cNvSpPr/>
      </dsp:nvSpPr>
      <dsp:spPr>
        <a:xfrm>
          <a:off x="1962011" y="2740225"/>
          <a:ext cx="1870412" cy="748165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</a:t>
          </a:r>
          <a:endParaRPr lang="en-US" sz="2400" kern="1200" dirty="0"/>
        </a:p>
      </dsp:txBody>
      <dsp:txXfrm>
        <a:off x="2336094" y="2740225"/>
        <a:ext cx="1122247" cy="748165"/>
      </dsp:txXfrm>
    </dsp:sp>
    <dsp:sp modelId="{119537B3-3016-4823-AAB8-5889BC48EC4E}">
      <dsp:nvSpPr>
        <dsp:cNvPr id="0" name=""/>
        <dsp:cNvSpPr/>
      </dsp:nvSpPr>
      <dsp:spPr>
        <a:xfrm>
          <a:off x="3570566" y="2740225"/>
          <a:ext cx="1870412" cy="74816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Yes</a:t>
          </a:r>
          <a:endParaRPr lang="en-US" sz="2400" kern="1200" dirty="0"/>
        </a:p>
      </dsp:txBody>
      <dsp:txXfrm>
        <a:off x="3944649" y="2740225"/>
        <a:ext cx="1122247" cy="748165"/>
      </dsp:txXfrm>
    </dsp:sp>
    <dsp:sp modelId="{A3A81A5B-CD51-4C0A-92C0-92528B441AE6}">
      <dsp:nvSpPr>
        <dsp:cNvPr id="0" name=""/>
        <dsp:cNvSpPr/>
      </dsp:nvSpPr>
      <dsp:spPr>
        <a:xfrm>
          <a:off x="1458" y="3691206"/>
          <a:ext cx="2253509" cy="9014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Endowment</a:t>
          </a:r>
          <a:endParaRPr lang="en-US" sz="2400" kern="1200" dirty="0"/>
        </a:p>
      </dsp:txBody>
      <dsp:txXfrm>
        <a:off x="452160" y="3691206"/>
        <a:ext cx="1352106" cy="901403"/>
      </dsp:txXfrm>
    </dsp:sp>
    <dsp:sp modelId="{63D735DE-F868-49E9-94A9-23086F2DEB6F}">
      <dsp:nvSpPr>
        <dsp:cNvPr id="0" name=""/>
        <dsp:cNvSpPr/>
      </dsp:nvSpPr>
      <dsp:spPr>
        <a:xfrm>
          <a:off x="1962011" y="3767826"/>
          <a:ext cx="1870412" cy="74816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Yes</a:t>
          </a:r>
          <a:endParaRPr lang="en-US" sz="2400" kern="1200" dirty="0"/>
        </a:p>
      </dsp:txBody>
      <dsp:txXfrm>
        <a:off x="2336094" y="3767826"/>
        <a:ext cx="1122247" cy="748165"/>
      </dsp:txXfrm>
    </dsp:sp>
    <dsp:sp modelId="{AA675F4A-762D-4593-9042-E708D55E46AF}">
      <dsp:nvSpPr>
        <dsp:cNvPr id="0" name=""/>
        <dsp:cNvSpPr/>
      </dsp:nvSpPr>
      <dsp:spPr>
        <a:xfrm>
          <a:off x="3570566" y="3767826"/>
          <a:ext cx="1870412" cy="74816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Yes</a:t>
          </a:r>
          <a:endParaRPr lang="en-US" sz="2400" kern="1200" dirty="0"/>
        </a:p>
      </dsp:txBody>
      <dsp:txXfrm>
        <a:off x="3944649" y="3767826"/>
        <a:ext cx="1122247" cy="748165"/>
      </dsp:txXfrm>
    </dsp:sp>
    <dsp:sp modelId="{CC66BB66-5127-4E37-B0E7-E79669D2386C}">
      <dsp:nvSpPr>
        <dsp:cNvPr id="0" name=""/>
        <dsp:cNvSpPr/>
      </dsp:nvSpPr>
      <dsp:spPr>
        <a:xfrm>
          <a:off x="1458" y="4718807"/>
          <a:ext cx="2253509" cy="9014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ULIP</a:t>
          </a:r>
          <a:endParaRPr lang="en-US" sz="2400" kern="1200" dirty="0"/>
        </a:p>
      </dsp:txBody>
      <dsp:txXfrm>
        <a:off x="452160" y="4718807"/>
        <a:ext cx="1352106" cy="901403"/>
      </dsp:txXfrm>
    </dsp:sp>
    <dsp:sp modelId="{6CFB3433-BCD5-4CA3-8655-79A133DC1193}">
      <dsp:nvSpPr>
        <dsp:cNvPr id="0" name=""/>
        <dsp:cNvSpPr/>
      </dsp:nvSpPr>
      <dsp:spPr>
        <a:xfrm>
          <a:off x="1962011" y="4795426"/>
          <a:ext cx="1870412" cy="74816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Yes</a:t>
          </a:r>
          <a:endParaRPr lang="en-US" sz="2400" kern="1200" dirty="0"/>
        </a:p>
      </dsp:txBody>
      <dsp:txXfrm>
        <a:off x="2336094" y="4795426"/>
        <a:ext cx="1122247" cy="748165"/>
      </dsp:txXfrm>
    </dsp:sp>
    <dsp:sp modelId="{997A2173-B1DC-4470-BEF2-EF9A018236C8}">
      <dsp:nvSpPr>
        <dsp:cNvPr id="0" name=""/>
        <dsp:cNvSpPr/>
      </dsp:nvSpPr>
      <dsp:spPr>
        <a:xfrm>
          <a:off x="3570566" y="4795426"/>
          <a:ext cx="1870412" cy="74816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Yes</a:t>
          </a:r>
          <a:endParaRPr lang="en-US" sz="2400" kern="1200" dirty="0"/>
        </a:p>
      </dsp:txBody>
      <dsp:txXfrm>
        <a:off x="3944649" y="4795426"/>
        <a:ext cx="1122247" cy="74816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FCF34-D658-4A7F-8CB3-E1A92FDA2123}">
      <dsp:nvSpPr>
        <dsp:cNvPr id="0" name=""/>
        <dsp:cNvSpPr/>
      </dsp:nvSpPr>
      <dsp:spPr>
        <a:xfrm>
          <a:off x="492918" y="3385"/>
          <a:ext cx="2549425" cy="203954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7A2BC-5519-4461-9931-E8FEE8F0A233}">
      <dsp:nvSpPr>
        <dsp:cNvPr id="0" name=""/>
        <dsp:cNvSpPr/>
      </dsp:nvSpPr>
      <dsp:spPr>
        <a:xfrm>
          <a:off x="722367" y="1838971"/>
          <a:ext cx="2268988" cy="71383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Accident cum Death</a:t>
          </a:r>
          <a:endParaRPr lang="en-US" sz="1900" kern="1200" dirty="0"/>
        </a:p>
      </dsp:txBody>
      <dsp:txXfrm>
        <a:off x="722367" y="1838971"/>
        <a:ext cx="2268988" cy="713839"/>
      </dsp:txXfrm>
    </dsp:sp>
    <dsp:sp modelId="{13CC3B5F-300B-4B77-AF8B-CAFC4770C575}">
      <dsp:nvSpPr>
        <dsp:cNvPr id="0" name=""/>
        <dsp:cNvSpPr/>
      </dsp:nvSpPr>
      <dsp:spPr>
        <a:xfrm>
          <a:off x="3297287" y="3385"/>
          <a:ext cx="2549425" cy="2039540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67251-8258-4D1F-BFA8-C243D0D0EC5C}">
      <dsp:nvSpPr>
        <dsp:cNvPr id="0" name=""/>
        <dsp:cNvSpPr/>
      </dsp:nvSpPr>
      <dsp:spPr>
        <a:xfrm>
          <a:off x="3526735" y="1838971"/>
          <a:ext cx="2268988" cy="71383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Health insurance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Cashless/ reimbursement</a:t>
          </a:r>
          <a:endParaRPr lang="en-US" sz="1500" kern="1200" dirty="0"/>
        </a:p>
      </dsp:txBody>
      <dsp:txXfrm>
        <a:off x="3526735" y="1838971"/>
        <a:ext cx="2268988" cy="713839"/>
      </dsp:txXfrm>
    </dsp:sp>
    <dsp:sp modelId="{EC2D89D6-5B22-4D42-80A6-C83EF7B85753}">
      <dsp:nvSpPr>
        <dsp:cNvPr id="0" name=""/>
        <dsp:cNvSpPr/>
      </dsp:nvSpPr>
      <dsp:spPr>
        <a:xfrm>
          <a:off x="6101655" y="3385"/>
          <a:ext cx="2549425" cy="2039540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4182B-A5D6-492B-B0C1-BA394E57170E}">
      <dsp:nvSpPr>
        <dsp:cNvPr id="0" name=""/>
        <dsp:cNvSpPr/>
      </dsp:nvSpPr>
      <dsp:spPr>
        <a:xfrm>
          <a:off x="6331103" y="1838971"/>
          <a:ext cx="2268988" cy="71383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Houses, industrial assets</a:t>
          </a:r>
          <a:endParaRPr lang="en-US" sz="1500" kern="1200" dirty="0"/>
        </a:p>
      </dsp:txBody>
      <dsp:txXfrm>
        <a:off x="6331103" y="1838971"/>
        <a:ext cx="2268988" cy="713839"/>
      </dsp:txXfrm>
    </dsp:sp>
    <dsp:sp modelId="{8EAFB495-A33E-4A10-9085-7574DD81BE87}">
      <dsp:nvSpPr>
        <dsp:cNvPr id="0" name=""/>
        <dsp:cNvSpPr/>
      </dsp:nvSpPr>
      <dsp:spPr>
        <a:xfrm>
          <a:off x="492918" y="2807753"/>
          <a:ext cx="2549425" cy="2039540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71C26-70C7-44BA-BAAC-8B6787B045F9}">
      <dsp:nvSpPr>
        <dsp:cNvPr id="0" name=""/>
        <dsp:cNvSpPr/>
      </dsp:nvSpPr>
      <dsp:spPr>
        <a:xfrm>
          <a:off x="722367" y="4643340"/>
          <a:ext cx="2268988" cy="71383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Motor (largest biz)</a:t>
          </a:r>
          <a:endParaRPr lang="en-US" sz="1900" kern="1200" dirty="0"/>
        </a:p>
      </dsp:txBody>
      <dsp:txXfrm>
        <a:off x="722367" y="4643340"/>
        <a:ext cx="2268988" cy="713839"/>
      </dsp:txXfrm>
    </dsp:sp>
    <dsp:sp modelId="{EAC3B382-033B-4B87-88ED-461BE768ED1D}">
      <dsp:nvSpPr>
        <dsp:cNvPr id="0" name=""/>
        <dsp:cNvSpPr/>
      </dsp:nvSpPr>
      <dsp:spPr>
        <a:xfrm>
          <a:off x="3297287" y="2807753"/>
          <a:ext cx="2549425" cy="2039540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2E601-BD49-4B6C-87AA-AAC9834C3F9F}">
      <dsp:nvSpPr>
        <dsp:cNvPr id="0" name=""/>
        <dsp:cNvSpPr/>
      </dsp:nvSpPr>
      <dsp:spPr>
        <a:xfrm>
          <a:off x="3526735" y="4643340"/>
          <a:ext cx="2268988" cy="71383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Marine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Cargo, vessel</a:t>
          </a:r>
          <a:endParaRPr lang="en-US" sz="1500" kern="1200" dirty="0"/>
        </a:p>
      </dsp:txBody>
      <dsp:txXfrm>
        <a:off x="3526735" y="4643340"/>
        <a:ext cx="2268988" cy="713839"/>
      </dsp:txXfrm>
    </dsp:sp>
    <dsp:sp modelId="{6F1B3B24-4BD2-4EAF-8B56-53E8885F7D67}">
      <dsp:nvSpPr>
        <dsp:cNvPr id="0" name=""/>
        <dsp:cNvSpPr/>
      </dsp:nvSpPr>
      <dsp:spPr>
        <a:xfrm>
          <a:off x="6101655" y="2807753"/>
          <a:ext cx="2549425" cy="2039540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48A34-3D10-4F01-8169-AA559E7BC974}">
      <dsp:nvSpPr>
        <dsp:cNvPr id="0" name=""/>
        <dsp:cNvSpPr/>
      </dsp:nvSpPr>
      <dsp:spPr>
        <a:xfrm>
          <a:off x="6331103" y="4643340"/>
          <a:ext cx="2268988" cy="71383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Rural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Crops, livestock</a:t>
          </a:r>
          <a:endParaRPr lang="en-US" sz="1500" kern="1200" dirty="0"/>
        </a:p>
      </dsp:txBody>
      <dsp:txXfrm>
        <a:off x="6331103" y="4643340"/>
        <a:ext cx="2268988" cy="71383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A72F9-0D5F-4E62-AF94-83B7F4579141}">
      <dsp:nvSpPr>
        <dsp:cNvPr id="0" name=""/>
        <dsp:cNvSpPr/>
      </dsp:nvSpPr>
      <dsp:spPr>
        <a:xfrm>
          <a:off x="3050539" y="1843"/>
          <a:ext cx="4575810" cy="998266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Fear of </a:t>
          </a:r>
          <a:r>
            <a:rPr lang="en-US" sz="2400" kern="1200" dirty="0" smtClean="0">
              <a:solidFill>
                <a:schemeClr val="accent1"/>
              </a:solidFill>
              <a:latin typeface="Franklin Gothic Medium Cond" panose="020B0606030402020204" pitchFamily="34" charset="0"/>
            </a:rPr>
            <a:t>discovery of ‘value’</a:t>
          </a:r>
          <a:endParaRPr lang="en-US" sz="2400" kern="1200" dirty="0">
            <a:solidFill>
              <a:schemeClr val="accent1"/>
            </a:solidFill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IT raids &amp; ransom demands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3050539" y="126626"/>
        <a:ext cx="4201460" cy="748700"/>
      </dsp:txXfrm>
    </dsp:sp>
    <dsp:sp modelId="{D4641C5C-BE10-4C9B-9D84-476DF0A87357}">
      <dsp:nvSpPr>
        <dsp:cNvPr id="0" name=""/>
        <dsp:cNvSpPr/>
      </dsp:nvSpPr>
      <dsp:spPr>
        <a:xfrm>
          <a:off x="0" y="1843"/>
          <a:ext cx="3050540" cy="998266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House fire / theft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8731" y="50574"/>
        <a:ext cx="2953078" cy="900804"/>
      </dsp:txXfrm>
    </dsp:sp>
    <dsp:sp modelId="{D72B5CA3-5354-48C3-84F0-2393E9D18062}">
      <dsp:nvSpPr>
        <dsp:cNvPr id="0" name=""/>
        <dsp:cNvSpPr/>
      </dsp:nvSpPr>
      <dsp:spPr>
        <a:xfrm>
          <a:off x="3050539" y="1099936"/>
          <a:ext cx="4575810" cy="998266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Only 3</a:t>
          </a:r>
          <a:r>
            <a:rPr lang="en-US" sz="2400" kern="1200" baseline="30000" dirty="0" smtClean="0">
              <a:latin typeface="Franklin Gothic Medium Cond" panose="020B0606030402020204" pitchFamily="34" charset="0"/>
            </a:rPr>
            <a:t>rd</a:t>
          </a:r>
          <a:r>
            <a:rPr lang="en-US" sz="2400" kern="1200" dirty="0" smtClean="0">
              <a:latin typeface="Franklin Gothic Medium Cond" panose="020B0606030402020204" pitchFamily="34" charset="0"/>
            </a:rPr>
            <a:t> party because compulsory.</a:t>
          </a:r>
          <a:endParaRPr lang="en-US" sz="24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Not doing “comprehensive”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3050539" y="1224719"/>
        <a:ext cx="4201460" cy="748700"/>
      </dsp:txXfrm>
    </dsp:sp>
    <dsp:sp modelId="{DFFC94C9-4BDA-4258-BB74-18425DA4CA6C}">
      <dsp:nvSpPr>
        <dsp:cNvPr id="0" name=""/>
        <dsp:cNvSpPr/>
      </dsp:nvSpPr>
      <dsp:spPr>
        <a:xfrm>
          <a:off x="0" y="1099936"/>
          <a:ext cx="3050540" cy="998266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Motor vehicle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8731" y="1148667"/>
        <a:ext cx="2953078" cy="900804"/>
      </dsp:txXfrm>
    </dsp:sp>
    <dsp:sp modelId="{67097123-3626-42B1-B70A-6AA1B437FE9D}">
      <dsp:nvSpPr>
        <dsp:cNvPr id="0" name=""/>
        <dsp:cNvSpPr/>
      </dsp:nvSpPr>
      <dsp:spPr>
        <a:xfrm>
          <a:off x="3050539" y="2198029"/>
          <a:ext cx="4575810" cy="998266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Insured vehicle- careless to lock it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3050539" y="2322812"/>
        <a:ext cx="4201460" cy="748700"/>
      </dsp:txXfrm>
    </dsp:sp>
    <dsp:sp modelId="{AE73FEF2-D812-4ABF-B545-6472C12D95FE}">
      <dsp:nvSpPr>
        <dsp:cNvPr id="0" name=""/>
        <dsp:cNvSpPr/>
      </dsp:nvSpPr>
      <dsp:spPr>
        <a:xfrm>
          <a:off x="0" y="2198029"/>
          <a:ext cx="3050540" cy="998266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Moral hazard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8731" y="2246760"/>
        <a:ext cx="2953078" cy="900804"/>
      </dsp:txXfrm>
    </dsp:sp>
    <dsp:sp modelId="{2F28837B-8313-4281-877D-E9C0EE143ECA}">
      <dsp:nvSpPr>
        <dsp:cNvPr id="0" name=""/>
        <dsp:cNvSpPr/>
      </dsp:nvSpPr>
      <dsp:spPr>
        <a:xfrm>
          <a:off x="3050539" y="3296122"/>
          <a:ext cx="4575810" cy="998266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“Value” for money , </a:t>
          </a:r>
          <a:r>
            <a:rPr lang="en-US" sz="2400" u="sng" kern="1200" dirty="0" err="1" smtClean="0">
              <a:solidFill>
                <a:schemeClr val="accent1"/>
              </a:solidFill>
              <a:latin typeface="Franklin Gothic Medium Cond" panose="020B0606030402020204" pitchFamily="34" charset="0"/>
            </a:rPr>
            <a:t>tailormade</a:t>
          </a:r>
          <a:r>
            <a:rPr lang="en-US" sz="2400" u="sng" kern="1200" dirty="0" smtClean="0">
              <a:solidFill>
                <a:schemeClr val="accent1"/>
              </a:solidFill>
              <a:latin typeface="Franklin Gothic Medium Cond" panose="020B0606030402020204" pitchFamily="34" charset="0"/>
            </a:rPr>
            <a:t> products….x</a:t>
          </a:r>
          <a:endParaRPr lang="en-US" sz="2400" u="sng" kern="1200" dirty="0">
            <a:solidFill>
              <a:schemeClr val="accent1"/>
            </a:solidFill>
            <a:latin typeface="Franklin Gothic Medium Cond" panose="020B0606030402020204" pitchFamily="34" charset="0"/>
          </a:endParaRPr>
        </a:p>
      </dsp:txBody>
      <dsp:txXfrm>
        <a:off x="3050539" y="3420905"/>
        <a:ext cx="4201460" cy="748700"/>
      </dsp:txXfrm>
    </dsp:sp>
    <dsp:sp modelId="{10FE3A48-7CC8-48D1-85B8-DCBB425AEACF}">
      <dsp:nvSpPr>
        <dsp:cNvPr id="0" name=""/>
        <dsp:cNvSpPr/>
      </dsp:nvSpPr>
      <dsp:spPr>
        <a:xfrm>
          <a:off x="0" y="3296122"/>
          <a:ext cx="3050540" cy="998266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MSME industries: transit / operation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8731" y="3344853"/>
        <a:ext cx="2953078" cy="900804"/>
      </dsp:txXfrm>
    </dsp:sp>
    <dsp:sp modelId="{6C171756-BEBF-49AB-9343-9E648372EC11}">
      <dsp:nvSpPr>
        <dsp:cNvPr id="0" name=""/>
        <dsp:cNvSpPr/>
      </dsp:nvSpPr>
      <dsp:spPr>
        <a:xfrm>
          <a:off x="3050539" y="4394215"/>
          <a:ext cx="4575810" cy="998266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Risky persons buying- e.g. high BP, Obese, diabetic person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3050539" y="4518998"/>
        <a:ext cx="4201460" cy="748700"/>
      </dsp:txXfrm>
    </dsp:sp>
    <dsp:sp modelId="{9AA427A4-5FA0-4A86-B19F-78427F415FC4}">
      <dsp:nvSpPr>
        <dsp:cNvPr id="0" name=""/>
        <dsp:cNvSpPr/>
      </dsp:nvSpPr>
      <dsp:spPr>
        <a:xfrm>
          <a:off x="0" y="4394215"/>
          <a:ext cx="3050540" cy="998266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Adverse selection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8731" y="4442946"/>
        <a:ext cx="2953078" cy="900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8F3D5-3617-4D62-876F-B28DE5B205CC}">
      <dsp:nvSpPr>
        <dsp:cNvPr id="0" name=""/>
        <dsp:cNvSpPr/>
      </dsp:nvSpPr>
      <dsp:spPr>
        <a:xfrm>
          <a:off x="0" y="696968"/>
          <a:ext cx="1904725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>
              <a:latin typeface="Franklin Gothic Medium Cond" panose="020B0606030402020204" pitchFamily="34" charset="0"/>
            </a:rPr>
            <a:t>Portfolio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0" y="696968"/>
        <a:ext cx="1904725" cy="534600"/>
      </dsp:txXfrm>
    </dsp:sp>
    <dsp:sp modelId="{E484DA6B-FF14-4AB6-B2A9-F8C0494941E3}">
      <dsp:nvSpPr>
        <dsp:cNvPr id="0" name=""/>
        <dsp:cNvSpPr/>
      </dsp:nvSpPr>
      <dsp:spPr>
        <a:xfrm>
          <a:off x="1904725" y="128956"/>
          <a:ext cx="380945" cy="16706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357BE-DD6A-43E3-BD44-CEAF1ACF529D}">
      <dsp:nvSpPr>
        <dsp:cNvPr id="0" name=""/>
        <dsp:cNvSpPr/>
      </dsp:nvSpPr>
      <dsp:spPr>
        <a:xfrm>
          <a:off x="2438048" y="128956"/>
          <a:ext cx="5180853" cy="16706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Franklin Gothic Medium Cond" panose="020B0606030402020204" pitchFamily="34" charset="0"/>
            </a:rPr>
            <a:t>If too much focus on health but then SARS / Ebola?</a:t>
          </a:r>
          <a:endParaRPr lang="en-US" sz="2700" kern="1200" dirty="0">
            <a:latin typeface="Franklin Gothic Medium Cond" panose="020B06060304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Franklin Gothic Medium Cond" panose="020B0606030402020204" pitchFamily="34" charset="0"/>
            </a:rPr>
            <a:t>Non-life: heath, motor, marine product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2438048" y="128956"/>
        <a:ext cx="5180853" cy="1670625"/>
      </dsp:txXfrm>
    </dsp:sp>
    <dsp:sp modelId="{0C0CC019-175F-47AA-AC0D-4D401C10BA8A}">
      <dsp:nvSpPr>
        <dsp:cNvPr id="0" name=""/>
        <dsp:cNvSpPr/>
      </dsp:nvSpPr>
      <dsp:spPr>
        <a:xfrm>
          <a:off x="0" y="2088903"/>
          <a:ext cx="1904725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Market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0" y="2088903"/>
        <a:ext cx="1904725" cy="534600"/>
      </dsp:txXfrm>
    </dsp:sp>
    <dsp:sp modelId="{8B4564EC-B1FB-40EA-AC57-739CC2F51F84}">
      <dsp:nvSpPr>
        <dsp:cNvPr id="0" name=""/>
        <dsp:cNvSpPr/>
      </dsp:nvSpPr>
      <dsp:spPr>
        <a:xfrm>
          <a:off x="1904725" y="1896781"/>
          <a:ext cx="380945" cy="9188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8AAD22-B381-4BBE-A8AE-9305E5C66560}">
      <dsp:nvSpPr>
        <dsp:cNvPr id="0" name=""/>
        <dsp:cNvSpPr/>
      </dsp:nvSpPr>
      <dsp:spPr>
        <a:xfrm>
          <a:off x="2438048" y="1896781"/>
          <a:ext cx="5180853" cy="918843"/>
        </a:xfrm>
        <a:prstGeom prst="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Franklin Gothic Medium Cond" panose="020B0606030402020204" pitchFamily="34" charset="0"/>
            </a:rPr>
            <a:t>Financial market ups and downs, but Clients want optimal return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2438048" y="1896781"/>
        <a:ext cx="5180853" cy="918843"/>
      </dsp:txXfrm>
    </dsp:sp>
    <dsp:sp modelId="{30259CB4-B73B-4DE1-AB65-14262B7472D6}">
      <dsp:nvSpPr>
        <dsp:cNvPr id="0" name=""/>
        <dsp:cNvSpPr/>
      </dsp:nvSpPr>
      <dsp:spPr>
        <a:xfrm>
          <a:off x="0" y="3104946"/>
          <a:ext cx="1906587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Marketing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0" y="3104946"/>
        <a:ext cx="1906587" cy="534600"/>
      </dsp:txXfrm>
    </dsp:sp>
    <dsp:sp modelId="{01E4FFAD-B750-4770-A020-9CF8FE993813}">
      <dsp:nvSpPr>
        <dsp:cNvPr id="0" name=""/>
        <dsp:cNvSpPr/>
      </dsp:nvSpPr>
      <dsp:spPr>
        <a:xfrm>
          <a:off x="1906587" y="2912825"/>
          <a:ext cx="381317" cy="9188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003F-3AFE-437F-B62B-BCB2EF229CFE}">
      <dsp:nvSpPr>
        <dsp:cNvPr id="0" name=""/>
        <dsp:cNvSpPr/>
      </dsp:nvSpPr>
      <dsp:spPr>
        <a:xfrm>
          <a:off x="2440431" y="2912825"/>
          <a:ext cx="5185918" cy="918843"/>
        </a:xfrm>
        <a:prstGeom prst="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Franklin Gothic Medium Cond" panose="020B0606030402020204" pitchFamily="34" charset="0"/>
            </a:rPr>
            <a:t>Changing demography and alt. distribution channels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2440431" y="2912825"/>
        <a:ext cx="5185918" cy="918843"/>
      </dsp:txXfrm>
    </dsp:sp>
    <dsp:sp modelId="{5CC410A7-8849-438E-9E8B-9FF981F1AA93}">
      <dsp:nvSpPr>
        <dsp:cNvPr id="0" name=""/>
        <dsp:cNvSpPr/>
      </dsp:nvSpPr>
      <dsp:spPr>
        <a:xfrm>
          <a:off x="0" y="4329818"/>
          <a:ext cx="1904725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Operational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0" y="4329818"/>
        <a:ext cx="1904725" cy="534600"/>
      </dsp:txXfrm>
    </dsp:sp>
    <dsp:sp modelId="{6FA73D48-E36E-431E-849C-B6C5E02385C2}">
      <dsp:nvSpPr>
        <dsp:cNvPr id="0" name=""/>
        <dsp:cNvSpPr/>
      </dsp:nvSpPr>
      <dsp:spPr>
        <a:xfrm>
          <a:off x="1904725" y="3928868"/>
          <a:ext cx="380945" cy="1336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CAEDF2-D067-4DE2-94E5-14B52DC62BA5}">
      <dsp:nvSpPr>
        <dsp:cNvPr id="0" name=""/>
        <dsp:cNvSpPr/>
      </dsp:nvSpPr>
      <dsp:spPr>
        <a:xfrm>
          <a:off x="2438048" y="3928868"/>
          <a:ext cx="5180853" cy="1336500"/>
        </a:xfrm>
        <a:prstGeom prst="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Franklin Gothic Medium Cond" panose="020B0606030402020204" pitchFamily="34" charset="0"/>
            </a:rPr>
            <a:t>Database hacking, Poaching of staff / agents</a:t>
          </a:r>
          <a:endParaRPr lang="en-US" sz="2700" kern="1200" dirty="0">
            <a:latin typeface="Franklin Gothic Medium Cond" panose="020B06060304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Franklin Gothic Medium Cond" panose="020B0606030402020204" pitchFamily="34" charset="0"/>
            </a:rPr>
            <a:t>death, disease, disasters ▲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2438048" y="3928868"/>
        <a:ext cx="5180853" cy="13365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03F61-B82E-45CD-8F39-C96421947C18}">
      <dsp:nvSpPr>
        <dsp:cNvPr id="0" name=""/>
        <dsp:cNvSpPr/>
      </dsp:nvSpPr>
      <dsp:spPr>
        <a:xfrm>
          <a:off x="3611" y="416851"/>
          <a:ext cx="3903963" cy="291422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163830" rIns="54610" bIns="5461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total insurance premium/total GDP</a:t>
          </a:r>
          <a:endParaRPr lang="en-US" sz="4300" kern="1200" dirty="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%</a:t>
          </a:r>
          <a:endParaRPr lang="en-US" sz="4300" kern="1200" dirty="0"/>
        </a:p>
      </dsp:txBody>
      <dsp:txXfrm>
        <a:off x="71895" y="485135"/>
        <a:ext cx="3767395" cy="2845942"/>
      </dsp:txXfrm>
    </dsp:sp>
    <dsp:sp modelId="{9E026B0F-F04C-4F27-922C-A5D300A41235}">
      <dsp:nvSpPr>
        <dsp:cNvPr id="0" name=""/>
        <dsp:cNvSpPr/>
      </dsp:nvSpPr>
      <dsp:spPr>
        <a:xfrm>
          <a:off x="3611" y="3331077"/>
          <a:ext cx="3903963" cy="12531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0" rIns="58420" bIns="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Insurance Penetration </a:t>
          </a:r>
          <a:endParaRPr lang="en-US" sz="4600" kern="1200" dirty="0"/>
        </a:p>
      </dsp:txBody>
      <dsp:txXfrm>
        <a:off x="3611" y="3331077"/>
        <a:ext cx="2749270" cy="1253117"/>
      </dsp:txXfrm>
    </dsp:sp>
    <dsp:sp modelId="{E42AC9B2-7850-42C4-9EE5-67B8308ACB25}">
      <dsp:nvSpPr>
        <dsp:cNvPr id="0" name=""/>
        <dsp:cNvSpPr/>
      </dsp:nvSpPr>
      <dsp:spPr>
        <a:xfrm>
          <a:off x="2863318" y="3530124"/>
          <a:ext cx="1366387" cy="136638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3B948-ABC3-491E-8F60-CEA77121B69A}">
      <dsp:nvSpPr>
        <dsp:cNvPr id="0" name=""/>
        <dsp:cNvSpPr/>
      </dsp:nvSpPr>
      <dsp:spPr>
        <a:xfrm>
          <a:off x="4568219" y="416851"/>
          <a:ext cx="3903963" cy="291422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163830" rIns="54610" bIns="5461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Total Premium / Total population</a:t>
          </a:r>
          <a:endParaRPr lang="en-US" sz="4300" kern="1200" dirty="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Or Per capita premium</a:t>
          </a:r>
          <a:endParaRPr lang="en-US" sz="4300" kern="1200" dirty="0"/>
        </a:p>
      </dsp:txBody>
      <dsp:txXfrm>
        <a:off x="4636503" y="485135"/>
        <a:ext cx="3767395" cy="2845942"/>
      </dsp:txXfrm>
    </dsp:sp>
    <dsp:sp modelId="{30C1A42E-7538-4EA4-AA61-0D5771562904}">
      <dsp:nvSpPr>
        <dsp:cNvPr id="0" name=""/>
        <dsp:cNvSpPr/>
      </dsp:nvSpPr>
      <dsp:spPr>
        <a:xfrm>
          <a:off x="4568219" y="3331077"/>
          <a:ext cx="3903963" cy="12531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0" rIns="58420" bIns="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Insurance density</a:t>
          </a:r>
          <a:endParaRPr lang="en-US" sz="4600" kern="1200" dirty="0"/>
        </a:p>
      </dsp:txBody>
      <dsp:txXfrm>
        <a:off x="4568219" y="3331077"/>
        <a:ext cx="2749270" cy="1253117"/>
      </dsp:txXfrm>
    </dsp:sp>
    <dsp:sp modelId="{BBAC21C6-97E2-4404-B0D2-B201C6C6FCB2}">
      <dsp:nvSpPr>
        <dsp:cNvPr id="0" name=""/>
        <dsp:cNvSpPr/>
      </dsp:nvSpPr>
      <dsp:spPr>
        <a:xfrm>
          <a:off x="7427926" y="3530124"/>
          <a:ext cx="1366387" cy="136638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7A588-63DE-462A-9FF4-C41D4CEAA57C}">
      <dsp:nvSpPr>
        <dsp:cNvPr id="0" name=""/>
        <dsp:cNvSpPr/>
      </dsp:nvSpPr>
      <dsp:spPr>
        <a:xfrm>
          <a:off x="1440551" y="427413"/>
          <a:ext cx="2719568" cy="22873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2DF86-3936-4FC5-9989-A0896A522517}">
      <dsp:nvSpPr>
        <dsp:cNvPr id="0" name=""/>
        <dsp:cNvSpPr/>
      </dsp:nvSpPr>
      <dsp:spPr>
        <a:xfrm>
          <a:off x="341684" y="1388975"/>
          <a:ext cx="1645369" cy="1473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Life (~80%)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341684" y="1388975"/>
        <a:ext cx="1645369" cy="1473909"/>
      </dsp:txXfrm>
    </dsp:sp>
    <dsp:sp modelId="{29932AEB-B29A-4BBC-8812-AF896B9ABB52}">
      <dsp:nvSpPr>
        <dsp:cNvPr id="0" name=""/>
        <dsp:cNvSpPr/>
      </dsp:nvSpPr>
      <dsp:spPr>
        <a:xfrm>
          <a:off x="5736671" y="427413"/>
          <a:ext cx="2719568" cy="2287351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433BA-42E6-48F5-AC37-E36AC0D59580}">
      <dsp:nvSpPr>
        <dsp:cNvPr id="0" name=""/>
        <dsp:cNvSpPr/>
      </dsp:nvSpPr>
      <dsp:spPr>
        <a:xfrm>
          <a:off x="4637804" y="1388975"/>
          <a:ext cx="1645369" cy="1473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Non-Life / General insurance 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4637804" y="1388975"/>
        <a:ext cx="1645369" cy="1473909"/>
      </dsp:txXfrm>
    </dsp:sp>
    <dsp:sp modelId="{A16A5997-2192-40EA-84C7-11365A74D7F4}">
      <dsp:nvSpPr>
        <dsp:cNvPr id="0" name=""/>
        <dsp:cNvSpPr/>
      </dsp:nvSpPr>
      <dsp:spPr>
        <a:xfrm>
          <a:off x="3742708" y="3274878"/>
          <a:ext cx="2514105" cy="2287351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354CB-9F2B-4D53-A4B3-97B60898435A}">
      <dsp:nvSpPr>
        <dsp:cNvPr id="0" name=""/>
        <dsp:cNvSpPr/>
      </dsp:nvSpPr>
      <dsp:spPr>
        <a:xfrm>
          <a:off x="2059717" y="4189245"/>
          <a:ext cx="1645369" cy="1473909"/>
        </a:xfrm>
        <a:prstGeom prst="rect">
          <a:avLst/>
        </a:prstGeom>
        <a:solidFill>
          <a:srgbClr val="FFFF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Re-insurance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2059717" y="4189245"/>
        <a:ext cx="1645369" cy="147390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FF6E7-46DA-448D-A9AD-6DC11B9FF183}">
      <dsp:nvSpPr>
        <dsp:cNvPr id="0" name=""/>
        <dsp:cNvSpPr/>
      </dsp:nvSpPr>
      <dsp:spPr>
        <a:xfrm>
          <a:off x="298227" y="171450"/>
          <a:ext cx="1789366" cy="99409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Profit</a:t>
          </a:r>
          <a:endParaRPr lang="en-US" sz="3000" kern="1200" dirty="0"/>
        </a:p>
      </dsp:txBody>
      <dsp:txXfrm>
        <a:off x="327343" y="200566"/>
        <a:ext cx="1731134" cy="935860"/>
      </dsp:txXfrm>
    </dsp:sp>
    <dsp:sp modelId="{2F16DD21-F973-4505-9019-94971E8A9051}">
      <dsp:nvSpPr>
        <dsp:cNvPr id="0" name=""/>
        <dsp:cNvSpPr/>
      </dsp:nvSpPr>
      <dsp:spPr>
        <a:xfrm>
          <a:off x="2882867" y="171450"/>
          <a:ext cx="1789366" cy="99409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Great Loss</a:t>
          </a:r>
          <a:endParaRPr lang="en-US" sz="3000" kern="1200" dirty="0"/>
        </a:p>
      </dsp:txBody>
      <dsp:txXfrm>
        <a:off x="2911983" y="200566"/>
        <a:ext cx="1731134" cy="935860"/>
      </dsp:txXfrm>
    </dsp:sp>
    <dsp:sp modelId="{FED1E0FD-9B41-4576-A1D6-DA7464000A28}">
      <dsp:nvSpPr>
        <dsp:cNvPr id="0" name=""/>
        <dsp:cNvSpPr/>
      </dsp:nvSpPr>
      <dsp:spPr>
        <a:xfrm>
          <a:off x="2112446" y="4396343"/>
          <a:ext cx="745569" cy="745569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B0F83A-10C1-455A-A315-049A8BFDB48E}">
      <dsp:nvSpPr>
        <dsp:cNvPr id="0" name=""/>
        <dsp:cNvSpPr/>
      </dsp:nvSpPr>
      <dsp:spPr>
        <a:xfrm rot="240000">
          <a:off x="247839" y="4076858"/>
          <a:ext cx="4474782" cy="312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2C93F-538E-4159-AAAB-3A92D961802B}">
      <dsp:nvSpPr>
        <dsp:cNvPr id="0" name=""/>
        <dsp:cNvSpPr/>
      </dsp:nvSpPr>
      <dsp:spPr>
        <a:xfrm rot="240000">
          <a:off x="2934557" y="3294513"/>
          <a:ext cx="1785395" cy="831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New York fire (1835)</a:t>
          </a:r>
          <a:endParaRPr lang="en-US" sz="2200" kern="1200" dirty="0"/>
        </a:p>
      </dsp:txBody>
      <dsp:txXfrm>
        <a:off x="2975163" y="3335119"/>
        <a:ext cx="1704183" cy="750600"/>
      </dsp:txXfrm>
    </dsp:sp>
    <dsp:sp modelId="{F212C57F-6150-4FAB-92DC-C9D91278DE42}">
      <dsp:nvSpPr>
        <dsp:cNvPr id="0" name=""/>
        <dsp:cNvSpPr/>
      </dsp:nvSpPr>
      <dsp:spPr>
        <a:xfrm rot="240000">
          <a:off x="2999173" y="2399830"/>
          <a:ext cx="1785395" cy="831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Chicago fire (1871)</a:t>
          </a:r>
          <a:endParaRPr lang="en-US" sz="2200" kern="1200" dirty="0"/>
        </a:p>
      </dsp:txBody>
      <dsp:txXfrm>
        <a:off x="3039779" y="2440436"/>
        <a:ext cx="1704183" cy="750600"/>
      </dsp:txXfrm>
    </dsp:sp>
    <dsp:sp modelId="{058AA6DA-7BE5-4337-B197-5468665C8D9E}">
      <dsp:nvSpPr>
        <dsp:cNvPr id="0" name=""/>
        <dsp:cNvSpPr/>
      </dsp:nvSpPr>
      <dsp:spPr>
        <a:xfrm rot="240000">
          <a:off x="3063789" y="1525028"/>
          <a:ext cx="1785395" cy="831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London (1966)</a:t>
          </a:r>
          <a:endParaRPr lang="en-US" sz="2200" kern="1200" dirty="0"/>
        </a:p>
      </dsp:txBody>
      <dsp:txXfrm>
        <a:off x="3104395" y="1565634"/>
        <a:ext cx="1704183" cy="750600"/>
      </dsp:txXfrm>
    </dsp:sp>
    <dsp:sp modelId="{3A64C01E-2AB1-401F-9CE9-936CC597F750}">
      <dsp:nvSpPr>
        <dsp:cNvPr id="0" name=""/>
        <dsp:cNvSpPr/>
      </dsp:nvSpPr>
      <dsp:spPr>
        <a:xfrm rot="240000">
          <a:off x="374769" y="3115576"/>
          <a:ext cx="1785395" cy="831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If no plane-crash…</a:t>
          </a:r>
          <a:endParaRPr lang="en-US" sz="2200" kern="1200" dirty="0"/>
        </a:p>
      </dsp:txBody>
      <dsp:txXfrm>
        <a:off x="415375" y="3156182"/>
        <a:ext cx="1704183" cy="750600"/>
      </dsp:txXfrm>
    </dsp:sp>
    <dsp:sp modelId="{E6C76F51-DC1C-4E11-BD1B-56CCAEB437D1}">
      <dsp:nvSpPr>
        <dsp:cNvPr id="0" name=""/>
        <dsp:cNvSpPr/>
      </dsp:nvSpPr>
      <dsp:spPr>
        <a:xfrm rot="240000">
          <a:off x="439385" y="2220893"/>
          <a:ext cx="1785395" cy="831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If no pandemic</a:t>
          </a:r>
          <a:endParaRPr lang="en-US" sz="2200" kern="1200" dirty="0"/>
        </a:p>
      </dsp:txBody>
      <dsp:txXfrm>
        <a:off x="479991" y="2261499"/>
        <a:ext cx="1704183" cy="7506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A2685-DDE5-42F3-9D2C-42B7F87CD618}">
      <dsp:nvSpPr>
        <dsp:cNvPr id="0" name=""/>
        <dsp:cNvSpPr/>
      </dsp:nvSpPr>
      <dsp:spPr>
        <a:xfrm>
          <a:off x="3576" y="715474"/>
          <a:ext cx="1269621" cy="12696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Life Insurance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9508" y="901406"/>
        <a:ext cx="897757" cy="897757"/>
      </dsp:txXfrm>
    </dsp:sp>
    <dsp:sp modelId="{DB4E8AAB-C814-4762-A416-920D0125163C}">
      <dsp:nvSpPr>
        <dsp:cNvPr id="0" name=""/>
        <dsp:cNvSpPr/>
      </dsp:nvSpPr>
      <dsp:spPr>
        <a:xfrm>
          <a:off x="270197" y="2088190"/>
          <a:ext cx="736380" cy="73638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67804" y="2369782"/>
        <a:ext cx="541166" cy="173196"/>
      </dsp:txXfrm>
    </dsp:sp>
    <dsp:sp modelId="{FD687554-16C2-4316-BBDE-DF77AEFBD6E2}">
      <dsp:nvSpPr>
        <dsp:cNvPr id="0" name=""/>
        <dsp:cNvSpPr/>
      </dsp:nvSpPr>
      <dsp:spPr>
        <a:xfrm>
          <a:off x="3576" y="2927664"/>
          <a:ext cx="1269621" cy="12696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General Insurance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9508" y="3113596"/>
        <a:ext cx="897757" cy="897757"/>
      </dsp:txXfrm>
    </dsp:sp>
    <dsp:sp modelId="{05049413-F3D5-422C-9B6A-0F58FC30567A}">
      <dsp:nvSpPr>
        <dsp:cNvPr id="0" name=""/>
        <dsp:cNvSpPr/>
      </dsp:nvSpPr>
      <dsp:spPr>
        <a:xfrm>
          <a:off x="1463641" y="2220230"/>
          <a:ext cx="403739" cy="4722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463641" y="2314690"/>
        <a:ext cx="282617" cy="283379"/>
      </dsp:txXfrm>
    </dsp:sp>
    <dsp:sp modelId="{37D08269-8A4F-4D53-B377-564788CBD693}">
      <dsp:nvSpPr>
        <dsp:cNvPr id="0" name=""/>
        <dsp:cNvSpPr/>
      </dsp:nvSpPr>
      <dsp:spPr>
        <a:xfrm>
          <a:off x="2034971" y="1186758"/>
          <a:ext cx="2539243" cy="25392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Re-Insurance</a:t>
          </a:r>
          <a:endParaRPr lang="en-US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06835" y="1558622"/>
        <a:ext cx="1795515" cy="179551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93063-D31D-44F3-86B8-3DB4C82F0C78}">
      <dsp:nvSpPr>
        <dsp:cNvPr id="0" name=""/>
        <dsp:cNvSpPr/>
      </dsp:nvSpPr>
      <dsp:spPr>
        <a:xfrm>
          <a:off x="0" y="464054"/>
          <a:ext cx="5246687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7201" tIns="499872" rIns="40720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Private  General Insurance cos nationalized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Restructured: GIC + 4 subsidiaries</a:t>
          </a:r>
          <a:endParaRPr lang="en-US" sz="2400" kern="1200" dirty="0"/>
        </a:p>
      </dsp:txBody>
      <dsp:txXfrm>
        <a:off x="0" y="464054"/>
        <a:ext cx="5246687" cy="1663200"/>
      </dsp:txXfrm>
    </dsp:sp>
    <dsp:sp modelId="{50C19A77-188F-4A1A-87C2-2022F66C97B0}">
      <dsp:nvSpPr>
        <dsp:cNvPr id="0" name=""/>
        <dsp:cNvSpPr/>
      </dsp:nvSpPr>
      <dsp:spPr>
        <a:xfrm>
          <a:off x="262334" y="109814"/>
          <a:ext cx="367268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19" tIns="0" rIns="13881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1972: General Insurance biz nationalization Act</a:t>
          </a:r>
          <a:endParaRPr lang="en-US" sz="2400" kern="1200" dirty="0"/>
        </a:p>
      </dsp:txBody>
      <dsp:txXfrm>
        <a:off x="296919" y="144399"/>
        <a:ext cx="3603510" cy="639310"/>
      </dsp:txXfrm>
    </dsp:sp>
    <dsp:sp modelId="{F0224662-CB82-43B8-98F4-00E2E8523B0A}">
      <dsp:nvSpPr>
        <dsp:cNvPr id="0" name=""/>
        <dsp:cNvSpPr/>
      </dsp:nvSpPr>
      <dsp:spPr>
        <a:xfrm>
          <a:off x="0" y="2611095"/>
          <a:ext cx="5246687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7201" tIns="499872" rIns="40720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Gen. Insurance Corporation of India (GIC)  to be </a:t>
          </a:r>
          <a:r>
            <a:rPr lang="en-US" sz="2400" u="sng" kern="1200" dirty="0" smtClean="0"/>
            <a:t>sold reinsurer</a:t>
          </a:r>
          <a:endParaRPr lang="en-US" sz="2400" u="sng" kern="1200" dirty="0"/>
        </a:p>
      </dsp:txBody>
      <dsp:txXfrm>
        <a:off x="0" y="2611095"/>
        <a:ext cx="5246687" cy="1323000"/>
      </dsp:txXfrm>
    </dsp:sp>
    <dsp:sp modelId="{E2F465E6-73E5-4A67-BD4B-CB2A37E53CC6}">
      <dsp:nvSpPr>
        <dsp:cNvPr id="0" name=""/>
        <dsp:cNvSpPr/>
      </dsp:nvSpPr>
      <dsp:spPr>
        <a:xfrm>
          <a:off x="262334" y="2256855"/>
          <a:ext cx="367268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19" tIns="0" rIns="13881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2000 Amendment</a:t>
          </a:r>
          <a:endParaRPr lang="en-US" sz="2400" kern="1200" dirty="0"/>
        </a:p>
      </dsp:txBody>
      <dsp:txXfrm>
        <a:off x="296919" y="2291440"/>
        <a:ext cx="3603510" cy="639310"/>
      </dsp:txXfrm>
    </dsp:sp>
    <dsp:sp modelId="{94E4798C-D981-4C99-8648-0B317A311528}">
      <dsp:nvSpPr>
        <dsp:cNvPr id="0" name=""/>
        <dsp:cNvSpPr/>
      </dsp:nvSpPr>
      <dsp:spPr>
        <a:xfrm>
          <a:off x="0" y="4417934"/>
          <a:ext cx="5246687" cy="1625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7201" tIns="499872" rIns="40720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4 subsidiaries transferred directly under Govt. ; GIC “wholly owned Company” of Govt.</a:t>
          </a:r>
          <a:endParaRPr lang="en-US" sz="2400" kern="1200" dirty="0"/>
        </a:p>
      </dsp:txBody>
      <dsp:txXfrm>
        <a:off x="0" y="4417934"/>
        <a:ext cx="5246687" cy="1625400"/>
      </dsp:txXfrm>
    </dsp:sp>
    <dsp:sp modelId="{3675F524-68ED-4F5F-9441-752E4319BB9E}">
      <dsp:nvSpPr>
        <dsp:cNvPr id="0" name=""/>
        <dsp:cNvSpPr/>
      </dsp:nvSpPr>
      <dsp:spPr>
        <a:xfrm>
          <a:off x="262334" y="4063695"/>
          <a:ext cx="367268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19" tIns="0" rIns="13881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2002 Amendment </a:t>
          </a:r>
          <a:endParaRPr lang="en-US" sz="2400" kern="1200" dirty="0"/>
        </a:p>
      </dsp:txBody>
      <dsp:txXfrm>
        <a:off x="296919" y="4098280"/>
        <a:ext cx="3603510" cy="63931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8C92B-130C-4A03-BDB0-CE90AF551AC4}">
      <dsp:nvSpPr>
        <dsp:cNvPr id="0" name=""/>
        <dsp:cNvSpPr/>
      </dsp:nvSpPr>
      <dsp:spPr>
        <a:xfrm>
          <a:off x="1808800" y="2455428"/>
          <a:ext cx="125690" cy="125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17789-48A8-4E49-A743-38FE9F0E6655}">
      <dsp:nvSpPr>
        <dsp:cNvPr id="0" name=""/>
        <dsp:cNvSpPr/>
      </dsp:nvSpPr>
      <dsp:spPr>
        <a:xfrm>
          <a:off x="1698487" y="2632263"/>
          <a:ext cx="125690" cy="125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4AD23-4E8F-47FA-B64F-8AD95D6A5013}">
      <dsp:nvSpPr>
        <dsp:cNvPr id="0" name=""/>
        <dsp:cNvSpPr/>
      </dsp:nvSpPr>
      <dsp:spPr>
        <a:xfrm>
          <a:off x="1566780" y="2785364"/>
          <a:ext cx="125690" cy="125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03BC4-F878-4F19-B523-4171450F1949}">
      <dsp:nvSpPr>
        <dsp:cNvPr id="0" name=""/>
        <dsp:cNvSpPr/>
      </dsp:nvSpPr>
      <dsp:spPr>
        <a:xfrm>
          <a:off x="1724561" y="675709"/>
          <a:ext cx="125690" cy="125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8959D-3F87-4430-9EBF-CA9F13A44ACE}">
      <dsp:nvSpPr>
        <dsp:cNvPr id="0" name=""/>
        <dsp:cNvSpPr/>
      </dsp:nvSpPr>
      <dsp:spPr>
        <a:xfrm>
          <a:off x="1892371" y="575425"/>
          <a:ext cx="125690" cy="125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46101-37BD-4F88-B0F1-59770B3F1B08}">
      <dsp:nvSpPr>
        <dsp:cNvPr id="0" name=""/>
        <dsp:cNvSpPr/>
      </dsp:nvSpPr>
      <dsp:spPr>
        <a:xfrm>
          <a:off x="2060180" y="475140"/>
          <a:ext cx="125690" cy="125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29DF7-CFA5-4A05-BCDE-BDD4D028C88F}">
      <dsp:nvSpPr>
        <dsp:cNvPr id="0" name=""/>
        <dsp:cNvSpPr/>
      </dsp:nvSpPr>
      <dsp:spPr>
        <a:xfrm>
          <a:off x="2227990" y="575425"/>
          <a:ext cx="125690" cy="125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372A3-2DDD-44F6-B1C3-1D18A890CAF7}">
      <dsp:nvSpPr>
        <dsp:cNvPr id="0" name=""/>
        <dsp:cNvSpPr/>
      </dsp:nvSpPr>
      <dsp:spPr>
        <a:xfrm>
          <a:off x="2396468" y="675709"/>
          <a:ext cx="125690" cy="125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99DDA-0431-4528-BFCA-83DED37A991D}">
      <dsp:nvSpPr>
        <dsp:cNvPr id="0" name=""/>
        <dsp:cNvSpPr/>
      </dsp:nvSpPr>
      <dsp:spPr>
        <a:xfrm>
          <a:off x="2060180" y="686741"/>
          <a:ext cx="125690" cy="125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F0FFD-6001-4226-9931-A9FD8B088231}">
      <dsp:nvSpPr>
        <dsp:cNvPr id="0" name=""/>
        <dsp:cNvSpPr/>
      </dsp:nvSpPr>
      <dsp:spPr>
        <a:xfrm>
          <a:off x="2060180" y="898341"/>
          <a:ext cx="125690" cy="125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1A2AE-DEFF-4D4B-B00E-90AFD1139EEF}">
      <dsp:nvSpPr>
        <dsp:cNvPr id="0" name=""/>
        <dsp:cNvSpPr/>
      </dsp:nvSpPr>
      <dsp:spPr>
        <a:xfrm>
          <a:off x="1035271" y="3273082"/>
          <a:ext cx="2717045" cy="7287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108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Client- all type of deposits</a:t>
          </a:r>
          <a:endParaRPr lang="en-US" sz="1900" kern="1200" dirty="0"/>
        </a:p>
      </dsp:txBody>
      <dsp:txXfrm>
        <a:off x="1070845" y="3308656"/>
        <a:ext cx="2645897" cy="657587"/>
      </dsp:txXfrm>
    </dsp:sp>
    <dsp:sp modelId="{1B77AA6C-9475-4F8F-80F4-0D2002088280}">
      <dsp:nvSpPr>
        <dsp:cNvPr id="0" name=""/>
        <dsp:cNvSpPr/>
      </dsp:nvSpPr>
      <dsp:spPr>
        <a:xfrm>
          <a:off x="281799" y="2531310"/>
          <a:ext cx="1259575" cy="1259575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FEEF2-3F71-4E57-87C8-547E303B1FA0}">
      <dsp:nvSpPr>
        <dsp:cNvPr id="0" name=""/>
        <dsp:cNvSpPr/>
      </dsp:nvSpPr>
      <dsp:spPr>
        <a:xfrm>
          <a:off x="2183865" y="1847703"/>
          <a:ext cx="2717045" cy="7287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5108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Banks- All types</a:t>
          </a:r>
          <a:endParaRPr lang="en-US" sz="1900" kern="1200" dirty="0"/>
        </a:p>
      </dsp:txBody>
      <dsp:txXfrm>
        <a:off x="2219439" y="1883277"/>
        <a:ext cx="2645897" cy="657587"/>
      </dsp:txXfrm>
    </dsp:sp>
    <dsp:sp modelId="{B305B554-6890-4BEF-8626-BF176FE4C7F7}">
      <dsp:nvSpPr>
        <dsp:cNvPr id="0" name=""/>
        <dsp:cNvSpPr/>
      </dsp:nvSpPr>
      <dsp:spPr>
        <a:xfrm>
          <a:off x="4900910" y="1847703"/>
          <a:ext cx="1502932" cy="72873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Premium from their own pocket</a:t>
          </a:r>
          <a:endParaRPr lang="en-US" sz="1700" kern="1200" dirty="0"/>
        </a:p>
      </dsp:txBody>
      <dsp:txXfrm>
        <a:off x="4900910" y="1847703"/>
        <a:ext cx="1502932" cy="728735"/>
      </dsp:txXfrm>
    </dsp:sp>
    <dsp:sp modelId="{0DB3E30A-E6C3-4C48-B635-1E5E6CEFEF06}">
      <dsp:nvSpPr>
        <dsp:cNvPr id="0" name=""/>
        <dsp:cNvSpPr/>
      </dsp:nvSpPr>
      <dsp:spPr>
        <a:xfrm>
          <a:off x="1430393" y="1105931"/>
          <a:ext cx="1259575" cy="1259575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B3E76-E3C5-41FE-A23E-BBDB077655FA}">
      <dsp:nvSpPr>
        <dsp:cNvPr id="0" name=""/>
        <dsp:cNvSpPr/>
      </dsp:nvSpPr>
      <dsp:spPr>
        <a:xfrm>
          <a:off x="0" y="2590"/>
          <a:ext cx="8889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59CF6-A3DE-4760-8849-1CA6E2EE16A9}">
      <dsp:nvSpPr>
        <dsp:cNvPr id="0" name=""/>
        <dsp:cNvSpPr/>
      </dsp:nvSpPr>
      <dsp:spPr>
        <a:xfrm>
          <a:off x="0" y="2590"/>
          <a:ext cx="1777868" cy="1766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SIDBI + Govt</a:t>
          </a:r>
          <a:endParaRPr lang="en-US" sz="3000" kern="1200" dirty="0"/>
        </a:p>
      </dsp:txBody>
      <dsp:txXfrm>
        <a:off x="0" y="2590"/>
        <a:ext cx="1777868" cy="1766597"/>
      </dsp:txXfrm>
    </dsp:sp>
    <dsp:sp modelId="{AF7DD258-58A2-4057-8600-6B6DFE9286A4}">
      <dsp:nvSpPr>
        <dsp:cNvPr id="0" name=""/>
        <dsp:cNvSpPr/>
      </dsp:nvSpPr>
      <dsp:spPr>
        <a:xfrm>
          <a:off x="1911208" y="82811"/>
          <a:ext cx="3422397" cy="1604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Credit Guarantee Fund Trust for Micro and Small Enterprises (CGTMSE)- 2000 </a:t>
          </a:r>
          <a:endParaRPr lang="en-US" sz="2600" kern="1200" dirty="0"/>
        </a:p>
      </dsp:txBody>
      <dsp:txXfrm>
        <a:off x="1911208" y="82811"/>
        <a:ext cx="3422397" cy="1604429"/>
      </dsp:txXfrm>
    </dsp:sp>
    <dsp:sp modelId="{7322D766-7958-4CEA-9AE9-0D25FB9579E3}">
      <dsp:nvSpPr>
        <dsp:cNvPr id="0" name=""/>
        <dsp:cNvSpPr/>
      </dsp:nvSpPr>
      <dsp:spPr>
        <a:xfrm>
          <a:off x="1777868" y="1687241"/>
          <a:ext cx="71114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8E6BB-1FC3-4F5E-84EE-70C7E68FD9AC}">
      <dsp:nvSpPr>
        <dsp:cNvPr id="0" name=""/>
        <dsp:cNvSpPr/>
      </dsp:nvSpPr>
      <dsp:spPr>
        <a:xfrm>
          <a:off x="0" y="1769188"/>
          <a:ext cx="8889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6C865-A860-48FB-BB91-AEAF3A0E2BCD}">
      <dsp:nvSpPr>
        <dsp:cNvPr id="0" name=""/>
        <dsp:cNvSpPr/>
      </dsp:nvSpPr>
      <dsp:spPr>
        <a:xfrm>
          <a:off x="0" y="1769188"/>
          <a:ext cx="1777868" cy="1766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Dept.  of </a:t>
          </a:r>
          <a:br>
            <a:rPr lang="en-US" sz="3000" kern="1200" dirty="0" smtClean="0"/>
          </a:br>
          <a:r>
            <a:rPr lang="en-US" sz="3000" kern="1200" dirty="0" smtClean="0"/>
            <a:t>Financial services</a:t>
          </a:r>
          <a:endParaRPr lang="en-US" sz="3000" kern="1200" dirty="0"/>
        </a:p>
      </dsp:txBody>
      <dsp:txXfrm>
        <a:off x="0" y="1769188"/>
        <a:ext cx="1777868" cy="1766597"/>
      </dsp:txXfrm>
    </dsp:sp>
    <dsp:sp modelId="{58CAB7A1-80C6-4EE9-A0AB-B4D5C75371F5}">
      <dsp:nvSpPr>
        <dsp:cNvPr id="0" name=""/>
        <dsp:cNvSpPr/>
      </dsp:nvSpPr>
      <dsp:spPr>
        <a:xfrm>
          <a:off x="1911208" y="1849409"/>
          <a:ext cx="3422397" cy="1604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National Credit Guarantee Trustee Company (NCGTC)</a:t>
          </a:r>
          <a:endParaRPr lang="en-US" sz="2600" kern="1200" dirty="0"/>
        </a:p>
      </dsp:txBody>
      <dsp:txXfrm>
        <a:off x="1911208" y="1849409"/>
        <a:ext cx="3422397" cy="1604429"/>
      </dsp:txXfrm>
    </dsp:sp>
    <dsp:sp modelId="{625EB303-5E28-44AC-B1A8-6BCE2893D23A}">
      <dsp:nvSpPr>
        <dsp:cNvPr id="0" name=""/>
        <dsp:cNvSpPr/>
      </dsp:nvSpPr>
      <dsp:spPr>
        <a:xfrm>
          <a:off x="5466946" y="1849409"/>
          <a:ext cx="3422397" cy="534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MUDRA Loans</a:t>
          </a:r>
          <a:endParaRPr lang="en-US" sz="1500" kern="1200" dirty="0"/>
        </a:p>
      </dsp:txBody>
      <dsp:txXfrm>
        <a:off x="5466946" y="1849409"/>
        <a:ext cx="3422397" cy="534287"/>
      </dsp:txXfrm>
    </dsp:sp>
    <dsp:sp modelId="{6685D72C-E37A-4587-97C7-EF97FBFFB23C}">
      <dsp:nvSpPr>
        <dsp:cNvPr id="0" name=""/>
        <dsp:cNvSpPr/>
      </dsp:nvSpPr>
      <dsp:spPr>
        <a:xfrm>
          <a:off x="5333606" y="2383697"/>
          <a:ext cx="34223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74674-2C06-4D1B-A150-3AD4ACFCAA2B}">
      <dsp:nvSpPr>
        <dsp:cNvPr id="0" name=""/>
        <dsp:cNvSpPr/>
      </dsp:nvSpPr>
      <dsp:spPr>
        <a:xfrm>
          <a:off x="5466946" y="2383697"/>
          <a:ext cx="3422397" cy="534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Skill development loans</a:t>
          </a:r>
          <a:br>
            <a:rPr lang="en-US" sz="1500" kern="1200" dirty="0" smtClean="0"/>
          </a:br>
          <a:r>
            <a:rPr lang="en-US" sz="1500" kern="1200" dirty="0" smtClean="0"/>
            <a:t>Stand up India</a:t>
          </a:r>
          <a:endParaRPr lang="en-US" sz="1500" kern="1200" dirty="0"/>
        </a:p>
      </dsp:txBody>
      <dsp:txXfrm>
        <a:off x="5466946" y="2383697"/>
        <a:ext cx="3422397" cy="534287"/>
      </dsp:txXfrm>
    </dsp:sp>
    <dsp:sp modelId="{15A68D78-EFAE-4653-9060-AA08432937FE}">
      <dsp:nvSpPr>
        <dsp:cNvPr id="0" name=""/>
        <dsp:cNvSpPr/>
      </dsp:nvSpPr>
      <dsp:spPr>
        <a:xfrm>
          <a:off x="5333606" y="2917984"/>
          <a:ext cx="34223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81F21-2915-4D9E-A8B7-6AA1DF54CB85}">
      <dsp:nvSpPr>
        <dsp:cNvPr id="0" name=""/>
        <dsp:cNvSpPr/>
      </dsp:nvSpPr>
      <dsp:spPr>
        <a:xfrm>
          <a:off x="5466946" y="2917984"/>
          <a:ext cx="3422397" cy="534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Credit Guarantee Fund Scheme for Educational Loans (CGSEL)</a:t>
          </a:r>
          <a:endParaRPr lang="en-US" sz="1500" kern="1200" dirty="0"/>
        </a:p>
      </dsp:txBody>
      <dsp:txXfrm>
        <a:off x="5466946" y="2917984"/>
        <a:ext cx="3422397" cy="534287"/>
      </dsp:txXfrm>
    </dsp:sp>
    <dsp:sp modelId="{4E272FEF-6896-4E79-86E4-C085B6C499B4}">
      <dsp:nvSpPr>
        <dsp:cNvPr id="0" name=""/>
        <dsp:cNvSpPr/>
      </dsp:nvSpPr>
      <dsp:spPr>
        <a:xfrm>
          <a:off x="1777868" y="3453839"/>
          <a:ext cx="71114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A691E-2C5A-4BA0-A3E7-DB42BD837A0C}">
      <dsp:nvSpPr>
        <dsp:cNvPr id="0" name=""/>
        <dsp:cNvSpPr/>
      </dsp:nvSpPr>
      <dsp:spPr>
        <a:xfrm>
          <a:off x="0" y="3535785"/>
          <a:ext cx="88893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FA634-0772-4D68-961B-FA7F4782E997}">
      <dsp:nvSpPr>
        <dsp:cNvPr id="0" name=""/>
        <dsp:cNvSpPr/>
      </dsp:nvSpPr>
      <dsp:spPr>
        <a:xfrm>
          <a:off x="0" y="3535785"/>
          <a:ext cx="1777868" cy="1766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Commerce Ministry</a:t>
          </a:r>
          <a:endParaRPr lang="en-US" sz="3000" kern="1200" dirty="0"/>
        </a:p>
      </dsp:txBody>
      <dsp:txXfrm>
        <a:off x="0" y="3535785"/>
        <a:ext cx="1777868" cy="1766597"/>
      </dsp:txXfrm>
    </dsp:sp>
    <dsp:sp modelId="{05E89923-FE95-4307-91F8-3658017EC7D2}">
      <dsp:nvSpPr>
        <dsp:cNvPr id="0" name=""/>
        <dsp:cNvSpPr/>
      </dsp:nvSpPr>
      <dsp:spPr>
        <a:xfrm>
          <a:off x="1911208" y="3616007"/>
          <a:ext cx="3422397" cy="1604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ECGC </a:t>
          </a:r>
          <a:r>
            <a:rPr lang="en-US" sz="2600" kern="1200" dirty="0" smtClean="0"/>
            <a:t>ltd.</a:t>
          </a:r>
          <a:endParaRPr lang="en-US" sz="2600" kern="1200" dirty="0"/>
        </a:p>
      </dsp:txBody>
      <dsp:txXfrm>
        <a:off x="1911208" y="3616007"/>
        <a:ext cx="3422397" cy="1604429"/>
      </dsp:txXfrm>
    </dsp:sp>
    <dsp:sp modelId="{58F8D51A-4824-4424-A8CB-7BEB3E969170}">
      <dsp:nvSpPr>
        <dsp:cNvPr id="0" name=""/>
        <dsp:cNvSpPr/>
      </dsp:nvSpPr>
      <dsp:spPr>
        <a:xfrm>
          <a:off x="5466946" y="3616007"/>
          <a:ext cx="3422397" cy="1604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Export Credit Guarantee Corporation of India fund </a:t>
          </a:r>
          <a:endParaRPr lang="en-US" sz="1500" kern="1200" dirty="0"/>
        </a:p>
      </dsp:txBody>
      <dsp:txXfrm>
        <a:off x="5466946" y="3616007"/>
        <a:ext cx="3422397" cy="1604429"/>
      </dsp:txXfrm>
    </dsp:sp>
    <dsp:sp modelId="{9CFAF9F7-E7C2-4FBB-A96C-4A0CE16009E2}">
      <dsp:nvSpPr>
        <dsp:cNvPr id="0" name=""/>
        <dsp:cNvSpPr/>
      </dsp:nvSpPr>
      <dsp:spPr>
        <a:xfrm>
          <a:off x="1777868" y="5220437"/>
          <a:ext cx="71114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92F8E-66C8-4DEF-89C0-6C0E30F25705}">
      <dsp:nvSpPr>
        <dsp:cNvPr id="0" name=""/>
        <dsp:cNvSpPr/>
      </dsp:nvSpPr>
      <dsp:spPr>
        <a:xfrm>
          <a:off x="6908" y="575078"/>
          <a:ext cx="3969061" cy="29628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06680" rIns="35560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RBI already since 1934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DRT-&gt;SARFAESI Act 2002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Payment regulation &amp; settlement system act-&gt; PRB (Budget 2017)</a:t>
          </a:r>
          <a:endParaRPr lang="en-US" sz="2800" kern="1200" dirty="0"/>
        </a:p>
      </dsp:txBody>
      <dsp:txXfrm>
        <a:off x="76330" y="644500"/>
        <a:ext cx="3830217" cy="2893398"/>
      </dsp:txXfrm>
    </dsp:sp>
    <dsp:sp modelId="{1C1A3454-DBF6-4907-A43C-E50BFB1D3A28}">
      <dsp:nvSpPr>
        <dsp:cNvPr id="0" name=""/>
        <dsp:cNvSpPr/>
      </dsp:nvSpPr>
      <dsp:spPr>
        <a:xfrm>
          <a:off x="6908" y="3537898"/>
          <a:ext cx="3969061" cy="127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Narsimhan I (1991) &amp; II (1998) [RBI </a:t>
          </a:r>
          <a:r>
            <a:rPr lang="en-US" sz="3200" kern="1200" dirty="0" err="1" smtClean="0"/>
            <a:t>Gov</a:t>
          </a:r>
          <a:r>
            <a:rPr lang="en-US" sz="3200" kern="1200" dirty="0" smtClean="0"/>
            <a:t>]</a:t>
          </a:r>
          <a:endParaRPr lang="en-US" sz="3200" kern="1200" dirty="0"/>
        </a:p>
      </dsp:txBody>
      <dsp:txXfrm>
        <a:off x="6908" y="3537898"/>
        <a:ext cx="2795113" cy="1274012"/>
      </dsp:txXfrm>
    </dsp:sp>
    <dsp:sp modelId="{7F9911CE-20BF-4B11-A71A-31E642D7CA85}">
      <dsp:nvSpPr>
        <dsp:cNvPr id="0" name=""/>
        <dsp:cNvSpPr/>
      </dsp:nvSpPr>
      <dsp:spPr>
        <a:xfrm>
          <a:off x="2914300" y="3740264"/>
          <a:ext cx="1389171" cy="1389171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AC2B3-51E0-4D7B-879C-369B622AEC7B}">
      <dsp:nvSpPr>
        <dsp:cNvPr id="0" name=""/>
        <dsp:cNvSpPr/>
      </dsp:nvSpPr>
      <dsp:spPr>
        <a:xfrm>
          <a:off x="4647630" y="575078"/>
          <a:ext cx="3969061" cy="29628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06680" rIns="35560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1996: IRDA setup,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1999: Act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2014: ordinance name changed: </a:t>
          </a:r>
          <a:r>
            <a:rPr lang="en-US" sz="2800" kern="1200" dirty="0" smtClean="0">
              <a:latin typeface="Franklin Gothic Medium Cond" panose="020B0606030402020204" pitchFamily="34" charset="0"/>
            </a:rPr>
            <a:t>Insurance regulatory and Development authority of India. (IRDAI)</a:t>
          </a:r>
          <a:endParaRPr lang="en-US" sz="2800" kern="1200" dirty="0" smtClean="0"/>
        </a:p>
      </dsp:txBody>
      <dsp:txXfrm>
        <a:off x="4717052" y="644500"/>
        <a:ext cx="3830217" cy="2893398"/>
      </dsp:txXfrm>
    </dsp:sp>
    <dsp:sp modelId="{E4A7E282-F8D7-40BA-8594-9FFCDEF4D8C1}">
      <dsp:nvSpPr>
        <dsp:cNvPr id="0" name=""/>
        <dsp:cNvSpPr/>
      </dsp:nvSpPr>
      <dsp:spPr>
        <a:xfrm>
          <a:off x="4647630" y="3537898"/>
          <a:ext cx="3969061" cy="127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Malhotra Committee  1993 [IAS, RBI Gov.]</a:t>
          </a:r>
        </a:p>
      </dsp:txBody>
      <dsp:txXfrm>
        <a:off x="4647630" y="3537898"/>
        <a:ext cx="2795113" cy="1274012"/>
      </dsp:txXfrm>
    </dsp:sp>
    <dsp:sp modelId="{5F51EB55-182F-46D2-96F2-3CC501F54CE6}">
      <dsp:nvSpPr>
        <dsp:cNvPr id="0" name=""/>
        <dsp:cNvSpPr/>
      </dsp:nvSpPr>
      <dsp:spPr>
        <a:xfrm>
          <a:off x="7633559" y="3740264"/>
          <a:ext cx="1232097" cy="1389171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E0B6F-695D-4BEB-AD5B-07E9792A35C1}">
      <dsp:nvSpPr>
        <dsp:cNvPr id="0" name=""/>
        <dsp:cNvSpPr/>
      </dsp:nvSpPr>
      <dsp:spPr>
        <a:xfrm>
          <a:off x="0" y="2291196"/>
          <a:ext cx="5863905" cy="13858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5 </a:t>
          </a:r>
          <a:r>
            <a:rPr lang="en-US" sz="3400" kern="1200" dirty="0" err="1" smtClean="0">
              <a:latin typeface="Franklin Gothic Medium Cond" panose="020B0606030402020204" pitchFamily="34" charset="0"/>
            </a:rPr>
            <a:t>yr</a:t>
          </a:r>
          <a:r>
            <a:rPr lang="en-US" sz="3400" kern="1200" dirty="0" smtClean="0">
              <a:latin typeface="Franklin Gothic Medium Cond" panose="020B0606030402020204" pitchFamily="34" charset="0"/>
            </a:rPr>
            <a:t> / 62 age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0" y="2291196"/>
        <a:ext cx="1759171" cy="1385805"/>
      </dsp:txXfrm>
    </dsp:sp>
    <dsp:sp modelId="{995EAD34-FE1C-4640-BBC0-5064207C9CF4}">
      <dsp:nvSpPr>
        <dsp:cNvPr id="0" name=""/>
        <dsp:cNvSpPr/>
      </dsp:nvSpPr>
      <dsp:spPr>
        <a:xfrm>
          <a:off x="0" y="674423"/>
          <a:ext cx="5863905" cy="13858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5 </a:t>
          </a:r>
          <a:r>
            <a:rPr lang="en-US" sz="3400" kern="1200" dirty="0" err="1" smtClean="0">
              <a:latin typeface="Franklin Gothic Medium Cond" panose="020B0606030402020204" pitchFamily="34" charset="0"/>
            </a:rPr>
            <a:t>yr</a:t>
          </a:r>
          <a:r>
            <a:rPr lang="en-US" sz="3400" kern="1200" dirty="0" smtClean="0">
              <a:latin typeface="Franklin Gothic Medium Cond" panose="020B0606030402020204" pitchFamily="34" charset="0"/>
            </a:rPr>
            <a:t> / 65 age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0" y="674423"/>
        <a:ext cx="1759171" cy="1385805"/>
      </dsp:txXfrm>
    </dsp:sp>
    <dsp:sp modelId="{E8F57D5D-46F5-4E52-93CB-18C48605DDB0}">
      <dsp:nvSpPr>
        <dsp:cNvPr id="0" name=""/>
        <dsp:cNvSpPr/>
      </dsp:nvSpPr>
      <dsp:spPr>
        <a:xfrm>
          <a:off x="2886770" y="789906"/>
          <a:ext cx="1732257" cy="1154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 Cond" panose="020B0606030402020204" pitchFamily="34" charset="0"/>
            </a:rPr>
            <a:t>Chairman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2920594" y="823730"/>
        <a:ext cx="1664609" cy="1087190"/>
      </dsp:txXfrm>
    </dsp:sp>
    <dsp:sp modelId="{B53D1F43-305F-4BC9-A835-F6113A599ECB}">
      <dsp:nvSpPr>
        <dsp:cNvPr id="0" name=""/>
        <dsp:cNvSpPr/>
      </dsp:nvSpPr>
      <dsp:spPr>
        <a:xfrm>
          <a:off x="2626932" y="1944744"/>
          <a:ext cx="1125967" cy="461935"/>
        </a:xfrm>
        <a:custGeom>
          <a:avLst/>
          <a:gdLst/>
          <a:ahLst/>
          <a:cxnLst/>
          <a:rect l="0" t="0" r="0" b="0"/>
          <a:pathLst>
            <a:path>
              <a:moveTo>
                <a:pt x="1125967" y="0"/>
              </a:moveTo>
              <a:lnTo>
                <a:pt x="1125967" y="230967"/>
              </a:lnTo>
              <a:lnTo>
                <a:pt x="0" y="230967"/>
              </a:lnTo>
              <a:lnTo>
                <a:pt x="0" y="46193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6EDAD-B69E-4450-BA51-1DB2A454FB0F}">
      <dsp:nvSpPr>
        <dsp:cNvPr id="0" name=""/>
        <dsp:cNvSpPr/>
      </dsp:nvSpPr>
      <dsp:spPr>
        <a:xfrm>
          <a:off x="1760803" y="2406680"/>
          <a:ext cx="1732257" cy="11548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 Cond" panose="020B0606030402020204" pitchFamily="34" charset="0"/>
            </a:rPr>
            <a:t>5 Fulltime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1794627" y="2440504"/>
        <a:ext cx="1664609" cy="1087190"/>
      </dsp:txXfrm>
    </dsp:sp>
    <dsp:sp modelId="{E8665243-714C-46B4-AF57-9A740C7D3C98}">
      <dsp:nvSpPr>
        <dsp:cNvPr id="0" name=""/>
        <dsp:cNvSpPr/>
      </dsp:nvSpPr>
      <dsp:spPr>
        <a:xfrm>
          <a:off x="3752899" y="1944744"/>
          <a:ext cx="1125967" cy="461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967"/>
              </a:lnTo>
              <a:lnTo>
                <a:pt x="1125967" y="230967"/>
              </a:lnTo>
              <a:lnTo>
                <a:pt x="1125967" y="46193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C2868E-4946-4B5A-B6F7-B1DE5155D6F6}">
      <dsp:nvSpPr>
        <dsp:cNvPr id="0" name=""/>
        <dsp:cNvSpPr/>
      </dsp:nvSpPr>
      <dsp:spPr>
        <a:xfrm>
          <a:off x="4012737" y="2406680"/>
          <a:ext cx="1732257" cy="11548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 Cond" panose="020B0606030402020204" pitchFamily="34" charset="0"/>
            </a:rPr>
            <a:t>4 Part time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4046561" y="2440504"/>
        <a:ext cx="1664609" cy="10871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28548" y="161665"/>
          <a:ext cx="2837035" cy="163656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283881" y="1887797"/>
          <a:ext cx="2524961" cy="7943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22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22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22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700" kern="1200" dirty="0">
            <a:effectLst/>
            <a:latin typeface="Franklin Gothic Medium Cond" panose="020B0606030402020204" pitchFamily="34" charset="0"/>
          </a:endParaRPr>
        </a:p>
      </dsp:txBody>
      <dsp:txXfrm>
        <a:off x="283881" y="1887797"/>
        <a:ext cx="2524961" cy="794369"/>
      </dsp:txXfrm>
    </dsp:sp>
    <dsp:sp modelId="{1795C66F-0A48-403D-A3F8-B596F4FD086C}">
      <dsp:nvSpPr>
        <dsp:cNvPr id="0" name=""/>
        <dsp:cNvSpPr/>
      </dsp:nvSpPr>
      <dsp:spPr>
        <a:xfrm>
          <a:off x="3149287" y="3398"/>
          <a:ext cx="2837035" cy="2269628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404620" y="2046064"/>
          <a:ext cx="2524961" cy="7943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22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700" kern="1200" dirty="0">
            <a:effectLst/>
            <a:latin typeface="Franklin Gothic Medium Cond" panose="020B0606030402020204" pitchFamily="34" charset="0"/>
          </a:endParaRPr>
        </a:p>
      </dsp:txBody>
      <dsp:txXfrm>
        <a:off x="3404620" y="2046064"/>
        <a:ext cx="2524961" cy="794369"/>
      </dsp:txXfrm>
    </dsp:sp>
    <dsp:sp modelId="{B9530538-123C-4477-B024-143DB74D9393}">
      <dsp:nvSpPr>
        <dsp:cNvPr id="0" name=""/>
        <dsp:cNvSpPr/>
      </dsp:nvSpPr>
      <dsp:spPr>
        <a:xfrm>
          <a:off x="6270026" y="3398"/>
          <a:ext cx="2837035" cy="2269628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525359" y="2046064"/>
          <a:ext cx="2524961" cy="7943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effectLst/>
              <a:latin typeface="Franklin Gothic Medium Cond" panose="020B0606030402020204" pitchFamily="34" charset="0"/>
            </a:rPr>
            <a:t>3.BoP</a:t>
          </a:r>
          <a:endParaRPr lang="en-US" sz="22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700" kern="1200" dirty="0">
            <a:effectLst/>
            <a:latin typeface="Franklin Gothic Medium Cond" panose="020B0606030402020204" pitchFamily="34" charset="0"/>
          </a:endParaRPr>
        </a:p>
      </dsp:txBody>
      <dsp:txXfrm>
        <a:off x="6525359" y="2046064"/>
        <a:ext cx="2524961" cy="794369"/>
      </dsp:txXfrm>
    </dsp:sp>
    <dsp:sp modelId="{BE3B60AD-492E-42DF-BE2A-9812FC6AEC68}">
      <dsp:nvSpPr>
        <dsp:cNvPr id="0" name=""/>
        <dsp:cNvSpPr/>
      </dsp:nvSpPr>
      <dsp:spPr>
        <a:xfrm>
          <a:off x="28548" y="3220194"/>
          <a:ext cx="2837035" cy="1885402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283881" y="5070746"/>
          <a:ext cx="2524961" cy="7943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22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700" kern="1200" dirty="0">
            <a:effectLst/>
            <a:latin typeface="Franklin Gothic Medium Cond" panose="020B0606030402020204" pitchFamily="34" charset="0"/>
          </a:endParaRPr>
        </a:p>
      </dsp:txBody>
      <dsp:txXfrm>
        <a:off x="283881" y="5070746"/>
        <a:ext cx="2524961" cy="794369"/>
      </dsp:txXfrm>
    </dsp:sp>
    <dsp:sp modelId="{5E1BE992-E10D-4989-944C-26D0B6B89BBF}">
      <dsp:nvSpPr>
        <dsp:cNvPr id="0" name=""/>
        <dsp:cNvSpPr/>
      </dsp:nvSpPr>
      <dsp:spPr>
        <a:xfrm>
          <a:off x="3149287" y="3124137"/>
          <a:ext cx="2837035" cy="2269628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404620" y="5166803"/>
          <a:ext cx="2524961" cy="7943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22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700" kern="1200" dirty="0">
            <a:effectLst/>
            <a:latin typeface="Franklin Gothic Medium Cond" panose="020B0606030402020204" pitchFamily="34" charset="0"/>
          </a:endParaRPr>
        </a:p>
      </dsp:txBody>
      <dsp:txXfrm>
        <a:off x="3404620" y="5166803"/>
        <a:ext cx="2524961" cy="794369"/>
      </dsp:txXfrm>
    </dsp:sp>
    <dsp:sp modelId="{6E8221CC-8305-4D61-9A7B-4659177361D0}">
      <dsp:nvSpPr>
        <dsp:cNvPr id="0" name=""/>
        <dsp:cNvSpPr/>
      </dsp:nvSpPr>
      <dsp:spPr>
        <a:xfrm>
          <a:off x="6270026" y="3124137"/>
          <a:ext cx="2837035" cy="2269628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525359" y="5166803"/>
          <a:ext cx="2524961" cy="7943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22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effectLst/>
              <a:latin typeface="Franklin Gothic Medium Cond" panose="020B0606030402020204" pitchFamily="34" charset="0"/>
            </a:rPr>
            <a:t>V1c:10</a:t>
          </a:r>
          <a:endParaRPr lang="en-US" sz="1700" kern="1200" dirty="0">
            <a:effectLst/>
            <a:latin typeface="Franklin Gothic Medium Cond" panose="020B0606030402020204" pitchFamily="34" charset="0"/>
          </a:endParaRPr>
        </a:p>
      </dsp:txBody>
      <dsp:txXfrm>
        <a:off x="6525359" y="5166803"/>
        <a:ext cx="2524961" cy="79436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92F8E-66C8-4DEF-89C0-6C0E30F25705}">
      <dsp:nvSpPr>
        <dsp:cNvPr id="0" name=""/>
        <dsp:cNvSpPr/>
      </dsp:nvSpPr>
      <dsp:spPr>
        <a:xfrm>
          <a:off x="6908" y="575078"/>
          <a:ext cx="3969061" cy="29628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125730" rIns="41910" bIns="4191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Administered interest rate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BPLR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Base Rate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MCLR (2016)</a:t>
          </a:r>
          <a:endParaRPr lang="en-US" sz="3300" kern="1200" dirty="0"/>
        </a:p>
      </dsp:txBody>
      <dsp:txXfrm>
        <a:off x="76330" y="644500"/>
        <a:ext cx="3830217" cy="2893398"/>
      </dsp:txXfrm>
    </dsp:sp>
    <dsp:sp modelId="{1C1A3454-DBF6-4907-A43C-E50BFB1D3A28}">
      <dsp:nvSpPr>
        <dsp:cNvPr id="0" name=""/>
        <dsp:cNvSpPr/>
      </dsp:nvSpPr>
      <dsp:spPr>
        <a:xfrm>
          <a:off x="6908" y="3537898"/>
          <a:ext cx="3969061" cy="127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Narsimhan I (1991) &amp; II (1998)</a:t>
          </a:r>
          <a:endParaRPr lang="en-US" sz="3200" kern="1200" dirty="0"/>
        </a:p>
      </dsp:txBody>
      <dsp:txXfrm>
        <a:off x="6908" y="3537898"/>
        <a:ext cx="2795113" cy="1274012"/>
      </dsp:txXfrm>
    </dsp:sp>
    <dsp:sp modelId="{7F9911CE-20BF-4B11-A71A-31E642D7CA85}">
      <dsp:nvSpPr>
        <dsp:cNvPr id="0" name=""/>
        <dsp:cNvSpPr/>
      </dsp:nvSpPr>
      <dsp:spPr>
        <a:xfrm>
          <a:off x="2914300" y="3740264"/>
          <a:ext cx="1389171" cy="1389171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AC2B3-51E0-4D7B-879C-369B622AEC7B}">
      <dsp:nvSpPr>
        <dsp:cNvPr id="0" name=""/>
        <dsp:cNvSpPr/>
      </dsp:nvSpPr>
      <dsp:spPr>
        <a:xfrm>
          <a:off x="4647630" y="575078"/>
          <a:ext cx="3969061" cy="29628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125730" rIns="41910" bIns="4191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Insurance Act-&gt; “Tariff advisory committee” 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Decide the premium, slabs.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2007: GI- De-</a:t>
          </a:r>
          <a:r>
            <a:rPr lang="en-US" sz="3300" kern="1200" dirty="0" err="1" smtClean="0"/>
            <a:t>tarrified</a:t>
          </a:r>
          <a:r>
            <a:rPr lang="en-US" sz="3300" kern="1200" dirty="0" smtClean="0"/>
            <a:t>, except 3</a:t>
          </a:r>
          <a:r>
            <a:rPr lang="en-US" sz="3300" kern="1200" baseline="30000" dirty="0" smtClean="0"/>
            <a:t>rd</a:t>
          </a:r>
          <a:r>
            <a:rPr lang="en-US" sz="3300" kern="1200" dirty="0" smtClean="0"/>
            <a:t> party motor.</a:t>
          </a:r>
        </a:p>
      </dsp:txBody>
      <dsp:txXfrm>
        <a:off x="4717052" y="644500"/>
        <a:ext cx="3830217" cy="2893398"/>
      </dsp:txXfrm>
    </dsp:sp>
    <dsp:sp modelId="{E4A7E282-F8D7-40BA-8594-9FFCDEF4D8C1}">
      <dsp:nvSpPr>
        <dsp:cNvPr id="0" name=""/>
        <dsp:cNvSpPr/>
      </dsp:nvSpPr>
      <dsp:spPr>
        <a:xfrm>
          <a:off x="4647630" y="3537898"/>
          <a:ext cx="3969061" cy="127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Malhotra Committee  1993</a:t>
          </a:r>
        </a:p>
      </dsp:txBody>
      <dsp:txXfrm>
        <a:off x="4647630" y="3537898"/>
        <a:ext cx="2795113" cy="1274012"/>
      </dsp:txXfrm>
    </dsp:sp>
    <dsp:sp modelId="{5F51EB55-182F-46D2-96F2-3CC501F54CE6}">
      <dsp:nvSpPr>
        <dsp:cNvPr id="0" name=""/>
        <dsp:cNvSpPr/>
      </dsp:nvSpPr>
      <dsp:spPr>
        <a:xfrm>
          <a:off x="7633559" y="3740264"/>
          <a:ext cx="1232097" cy="1389171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92F8E-66C8-4DEF-89C0-6C0E30F25705}">
      <dsp:nvSpPr>
        <dsp:cNvPr id="0" name=""/>
        <dsp:cNvSpPr/>
      </dsp:nvSpPr>
      <dsp:spPr>
        <a:xfrm>
          <a:off x="5100" y="581958"/>
          <a:ext cx="3957070" cy="295386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163830" rIns="54610" bIns="5461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Dilute Government shareholding</a:t>
          </a:r>
          <a:endParaRPr lang="en-US" sz="4300" kern="1200" dirty="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SBI -&gt; ~60% </a:t>
          </a:r>
          <a:endParaRPr lang="en-US" sz="4300" kern="1200" dirty="0"/>
        </a:p>
      </dsp:txBody>
      <dsp:txXfrm>
        <a:off x="74313" y="651171"/>
        <a:ext cx="3818644" cy="2884656"/>
      </dsp:txXfrm>
    </dsp:sp>
    <dsp:sp modelId="{1C1A3454-DBF6-4907-A43C-E50BFB1D3A28}">
      <dsp:nvSpPr>
        <dsp:cNvPr id="0" name=""/>
        <dsp:cNvSpPr/>
      </dsp:nvSpPr>
      <dsp:spPr>
        <a:xfrm>
          <a:off x="5100" y="3535827"/>
          <a:ext cx="3957070" cy="1270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Narsimhan I (1991) &amp; II (1998)</a:t>
          </a:r>
          <a:endParaRPr lang="en-US" sz="3200" kern="1200" dirty="0"/>
        </a:p>
      </dsp:txBody>
      <dsp:txXfrm>
        <a:off x="5100" y="3535827"/>
        <a:ext cx="2786669" cy="1270163"/>
      </dsp:txXfrm>
    </dsp:sp>
    <dsp:sp modelId="{7F9911CE-20BF-4B11-A71A-31E642D7CA85}">
      <dsp:nvSpPr>
        <dsp:cNvPr id="0" name=""/>
        <dsp:cNvSpPr/>
      </dsp:nvSpPr>
      <dsp:spPr>
        <a:xfrm>
          <a:off x="2903709" y="3737581"/>
          <a:ext cx="1384974" cy="1384974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AC2B3-51E0-4D7B-879C-369B622AEC7B}">
      <dsp:nvSpPr>
        <dsp:cNvPr id="0" name=""/>
        <dsp:cNvSpPr/>
      </dsp:nvSpPr>
      <dsp:spPr>
        <a:xfrm>
          <a:off x="4631802" y="581958"/>
          <a:ext cx="3957070" cy="295386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163830" rIns="54610" bIns="5461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Allow insurance companies to issue new shares [ownership 51%]</a:t>
          </a:r>
        </a:p>
      </dsp:txBody>
      <dsp:txXfrm>
        <a:off x="4701015" y="651171"/>
        <a:ext cx="3818644" cy="2884656"/>
      </dsp:txXfrm>
    </dsp:sp>
    <dsp:sp modelId="{E4A7E282-F8D7-40BA-8594-9FFCDEF4D8C1}">
      <dsp:nvSpPr>
        <dsp:cNvPr id="0" name=""/>
        <dsp:cNvSpPr/>
      </dsp:nvSpPr>
      <dsp:spPr>
        <a:xfrm>
          <a:off x="4631802" y="3535827"/>
          <a:ext cx="3957070" cy="1270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Malhotra Committee  1993</a:t>
          </a:r>
        </a:p>
      </dsp:txBody>
      <dsp:txXfrm>
        <a:off x="4631802" y="3535827"/>
        <a:ext cx="2786669" cy="1270163"/>
      </dsp:txXfrm>
    </dsp:sp>
    <dsp:sp modelId="{5F51EB55-182F-46D2-96F2-3CC501F54CE6}">
      <dsp:nvSpPr>
        <dsp:cNvPr id="0" name=""/>
        <dsp:cNvSpPr/>
      </dsp:nvSpPr>
      <dsp:spPr>
        <a:xfrm>
          <a:off x="7578330" y="3737581"/>
          <a:ext cx="1289134" cy="1384974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92F8E-66C8-4DEF-89C0-6C0E30F25705}">
      <dsp:nvSpPr>
        <dsp:cNvPr id="0" name=""/>
        <dsp:cNvSpPr/>
      </dsp:nvSpPr>
      <dsp:spPr>
        <a:xfrm>
          <a:off x="6908" y="575078"/>
          <a:ext cx="3969061" cy="29628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163830" rIns="54610" bIns="5461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PSB: 27-5 </a:t>
          </a:r>
          <a:r>
            <a:rPr lang="en-US" sz="4300" kern="1200" dirty="0" smtClean="0"/>
            <a:t>associate </a:t>
          </a:r>
          <a:r>
            <a:rPr lang="en-US" sz="4300" kern="1200" dirty="0" smtClean="0"/>
            <a:t>– 1BMB= </a:t>
          </a:r>
          <a:r>
            <a:rPr lang="en-US" sz="4300" kern="1200" dirty="0" smtClean="0">
              <a:solidFill>
                <a:srgbClr val="FF0000"/>
              </a:solidFill>
            </a:rPr>
            <a:t>21 left</a:t>
          </a:r>
          <a:endParaRPr lang="en-US" sz="4300" kern="1200" dirty="0">
            <a:solidFill>
              <a:srgbClr val="FF0000"/>
            </a:solidFill>
          </a:endParaRPr>
        </a:p>
      </dsp:txBody>
      <dsp:txXfrm>
        <a:off x="76330" y="644500"/>
        <a:ext cx="3830217" cy="2893398"/>
      </dsp:txXfrm>
    </dsp:sp>
    <dsp:sp modelId="{1C1A3454-DBF6-4907-A43C-E50BFB1D3A28}">
      <dsp:nvSpPr>
        <dsp:cNvPr id="0" name=""/>
        <dsp:cNvSpPr/>
      </dsp:nvSpPr>
      <dsp:spPr>
        <a:xfrm>
          <a:off x="6908" y="3537898"/>
          <a:ext cx="3969061" cy="127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Narsimhan I (1991) &amp; II (1998)</a:t>
          </a:r>
          <a:endParaRPr lang="en-US" sz="3200" kern="1200" dirty="0"/>
        </a:p>
      </dsp:txBody>
      <dsp:txXfrm>
        <a:off x="6908" y="3537898"/>
        <a:ext cx="2795113" cy="1274012"/>
      </dsp:txXfrm>
    </dsp:sp>
    <dsp:sp modelId="{7F9911CE-20BF-4B11-A71A-31E642D7CA85}">
      <dsp:nvSpPr>
        <dsp:cNvPr id="0" name=""/>
        <dsp:cNvSpPr/>
      </dsp:nvSpPr>
      <dsp:spPr>
        <a:xfrm>
          <a:off x="2914300" y="3740264"/>
          <a:ext cx="1389171" cy="1389171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AC2B3-51E0-4D7B-879C-369B622AEC7B}">
      <dsp:nvSpPr>
        <dsp:cNvPr id="0" name=""/>
        <dsp:cNvSpPr/>
      </dsp:nvSpPr>
      <dsp:spPr>
        <a:xfrm>
          <a:off x="4647630" y="575078"/>
          <a:ext cx="3969061" cy="29628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163830" rIns="54610" bIns="5461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1 LIC, </a:t>
          </a:r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5 General [4+1], </a:t>
          </a:r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1 re-insurer (GIC)</a:t>
          </a:r>
        </a:p>
      </dsp:txBody>
      <dsp:txXfrm>
        <a:off x="4717052" y="644500"/>
        <a:ext cx="3830217" cy="2893398"/>
      </dsp:txXfrm>
    </dsp:sp>
    <dsp:sp modelId="{E4A7E282-F8D7-40BA-8594-9FFCDEF4D8C1}">
      <dsp:nvSpPr>
        <dsp:cNvPr id="0" name=""/>
        <dsp:cNvSpPr/>
      </dsp:nvSpPr>
      <dsp:spPr>
        <a:xfrm>
          <a:off x="4647630" y="3537898"/>
          <a:ext cx="3969061" cy="127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Malhotra Committee  1993</a:t>
          </a:r>
        </a:p>
      </dsp:txBody>
      <dsp:txXfrm>
        <a:off x="4647630" y="3537898"/>
        <a:ext cx="2795113" cy="1274012"/>
      </dsp:txXfrm>
    </dsp:sp>
    <dsp:sp modelId="{5F51EB55-182F-46D2-96F2-3CC501F54CE6}">
      <dsp:nvSpPr>
        <dsp:cNvPr id="0" name=""/>
        <dsp:cNvSpPr/>
      </dsp:nvSpPr>
      <dsp:spPr>
        <a:xfrm>
          <a:off x="7633559" y="3740264"/>
          <a:ext cx="1232097" cy="1389171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92F8E-66C8-4DEF-89C0-6C0E30F25705}">
      <dsp:nvSpPr>
        <dsp:cNvPr id="0" name=""/>
        <dsp:cNvSpPr/>
      </dsp:nvSpPr>
      <dsp:spPr>
        <a:xfrm>
          <a:off x="6908" y="575078"/>
          <a:ext cx="3969061" cy="29628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125730" rIns="41910" bIns="4191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Allow Private banks &amp; Foreign Banks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1993, 2001, 2013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Private Banks </a:t>
          </a:r>
          <a:r>
            <a:rPr lang="en-US" sz="3300" u="sng" kern="1200" dirty="0" smtClean="0"/>
            <a:t>FDI: 74%</a:t>
          </a:r>
          <a:endParaRPr lang="en-US" sz="3300" kern="1200" dirty="0"/>
        </a:p>
      </dsp:txBody>
      <dsp:txXfrm>
        <a:off x="76330" y="644500"/>
        <a:ext cx="3830217" cy="2893398"/>
      </dsp:txXfrm>
    </dsp:sp>
    <dsp:sp modelId="{1C1A3454-DBF6-4907-A43C-E50BFB1D3A28}">
      <dsp:nvSpPr>
        <dsp:cNvPr id="0" name=""/>
        <dsp:cNvSpPr/>
      </dsp:nvSpPr>
      <dsp:spPr>
        <a:xfrm>
          <a:off x="6908" y="3537898"/>
          <a:ext cx="3969061" cy="127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Narsimhan I (1991) &amp; II (1998)</a:t>
          </a:r>
          <a:endParaRPr lang="en-US" sz="3200" kern="1200" dirty="0"/>
        </a:p>
      </dsp:txBody>
      <dsp:txXfrm>
        <a:off x="6908" y="3537898"/>
        <a:ext cx="2795113" cy="1274012"/>
      </dsp:txXfrm>
    </dsp:sp>
    <dsp:sp modelId="{7F9911CE-20BF-4B11-A71A-31E642D7CA85}">
      <dsp:nvSpPr>
        <dsp:cNvPr id="0" name=""/>
        <dsp:cNvSpPr/>
      </dsp:nvSpPr>
      <dsp:spPr>
        <a:xfrm>
          <a:off x="2914300" y="3740264"/>
          <a:ext cx="1389171" cy="1389171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AC2B3-51E0-4D7B-879C-369B622AEC7B}">
      <dsp:nvSpPr>
        <dsp:cNvPr id="0" name=""/>
        <dsp:cNvSpPr/>
      </dsp:nvSpPr>
      <dsp:spPr>
        <a:xfrm>
          <a:off x="4647630" y="575078"/>
          <a:ext cx="3969061" cy="29628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125730" rIns="41910" bIns="4191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2000: Private cos. Allowed.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2015- FDI: 49% (earlier 26%)</a:t>
          </a:r>
          <a:endParaRPr lang="en-US" sz="3300" kern="1200" dirty="0" smtClean="0">
            <a:solidFill>
              <a:srgbClr val="C00000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>
              <a:solidFill>
                <a:srgbClr val="C00000"/>
              </a:solidFill>
            </a:rPr>
            <a:t>2016: automatic route</a:t>
          </a:r>
        </a:p>
      </dsp:txBody>
      <dsp:txXfrm>
        <a:off x="4717052" y="644500"/>
        <a:ext cx="3830217" cy="2893398"/>
      </dsp:txXfrm>
    </dsp:sp>
    <dsp:sp modelId="{E4A7E282-F8D7-40BA-8594-9FFCDEF4D8C1}">
      <dsp:nvSpPr>
        <dsp:cNvPr id="0" name=""/>
        <dsp:cNvSpPr/>
      </dsp:nvSpPr>
      <dsp:spPr>
        <a:xfrm>
          <a:off x="4647630" y="3537898"/>
          <a:ext cx="3969061" cy="127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Malhotra Committee  1993</a:t>
          </a:r>
        </a:p>
      </dsp:txBody>
      <dsp:txXfrm>
        <a:off x="4647630" y="3537898"/>
        <a:ext cx="2795113" cy="1274012"/>
      </dsp:txXfrm>
    </dsp:sp>
    <dsp:sp modelId="{5F51EB55-182F-46D2-96F2-3CC501F54CE6}">
      <dsp:nvSpPr>
        <dsp:cNvPr id="0" name=""/>
        <dsp:cNvSpPr/>
      </dsp:nvSpPr>
      <dsp:spPr>
        <a:xfrm>
          <a:off x="7633559" y="3740264"/>
          <a:ext cx="1232097" cy="1389171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92F8E-66C8-4DEF-89C0-6C0E30F25705}">
      <dsp:nvSpPr>
        <dsp:cNvPr id="0" name=""/>
        <dsp:cNvSpPr/>
      </dsp:nvSpPr>
      <dsp:spPr>
        <a:xfrm>
          <a:off x="3641" y="593424"/>
          <a:ext cx="3937084" cy="293895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48590" rIns="49530" bIns="4953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900" kern="1200" dirty="0" err="1" smtClean="0"/>
            <a:t>UsCB</a:t>
          </a:r>
          <a:r>
            <a:rPr lang="en-US" sz="3900" kern="1200" dirty="0" smtClean="0"/>
            <a:t>: 500 cr. [BASEL-III 9% CRAR]</a:t>
          </a:r>
          <a:endParaRPr lang="en-US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900" kern="1200" dirty="0" smtClean="0"/>
            <a:t>PB, SFB: 100 cr. [15% CRAR]</a:t>
          </a:r>
          <a:endParaRPr lang="en-US" sz="3900" kern="1200" dirty="0"/>
        </a:p>
      </dsp:txBody>
      <dsp:txXfrm>
        <a:off x="72504" y="662287"/>
        <a:ext cx="3799358" cy="2870087"/>
      </dsp:txXfrm>
    </dsp:sp>
    <dsp:sp modelId="{1C1A3454-DBF6-4907-A43C-E50BFB1D3A28}">
      <dsp:nvSpPr>
        <dsp:cNvPr id="0" name=""/>
        <dsp:cNvSpPr/>
      </dsp:nvSpPr>
      <dsp:spPr>
        <a:xfrm>
          <a:off x="3641" y="3532375"/>
          <a:ext cx="3937084" cy="12637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Bank (on-tap)</a:t>
          </a:r>
          <a:endParaRPr lang="en-US" sz="4800" kern="1200" dirty="0"/>
        </a:p>
      </dsp:txBody>
      <dsp:txXfrm>
        <a:off x="3641" y="3532375"/>
        <a:ext cx="2772594" cy="1263748"/>
      </dsp:txXfrm>
    </dsp:sp>
    <dsp:sp modelId="{7F9911CE-20BF-4B11-A71A-31E642D7CA85}">
      <dsp:nvSpPr>
        <dsp:cNvPr id="0" name=""/>
        <dsp:cNvSpPr/>
      </dsp:nvSpPr>
      <dsp:spPr>
        <a:xfrm>
          <a:off x="2887610" y="3733109"/>
          <a:ext cx="1377979" cy="137797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58930-AE95-4F40-B585-F7DE027FD08D}">
      <dsp:nvSpPr>
        <dsp:cNvPr id="0" name=""/>
        <dsp:cNvSpPr/>
      </dsp:nvSpPr>
      <dsp:spPr>
        <a:xfrm>
          <a:off x="4606975" y="593424"/>
          <a:ext cx="3937084" cy="293895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48590" rIns="49530" bIns="4953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900" kern="1200" dirty="0" smtClean="0"/>
            <a:t>Life, health, gen. insurance: 100 cr</a:t>
          </a:r>
          <a:endParaRPr lang="en-US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900" kern="1200" dirty="0" smtClean="0"/>
            <a:t>Re-insurer: 100 cr. </a:t>
          </a:r>
          <a:r>
            <a:rPr lang="en-US" sz="3900" kern="1200" dirty="0" smtClean="0">
              <a:solidFill>
                <a:schemeClr val="accent2">
                  <a:lumMod val="75000"/>
                </a:schemeClr>
              </a:solidFill>
            </a:rPr>
            <a:t>[</a:t>
          </a:r>
          <a:r>
            <a:rPr lang="en-US" sz="3900" kern="1200" dirty="0" smtClean="0">
              <a:solidFill>
                <a:schemeClr val="accent2">
                  <a:lumMod val="75000"/>
                </a:schemeClr>
              </a:solidFill>
              <a:hlinkClick xmlns:r="http://schemas.openxmlformats.org/officeDocument/2006/relationships" r:id="rId2"/>
            </a:rPr>
            <a:t>2015 rule</a:t>
          </a:r>
          <a:r>
            <a:rPr lang="en-US" sz="3900" kern="1200" dirty="0" smtClean="0">
              <a:solidFill>
                <a:schemeClr val="accent2">
                  <a:lumMod val="75000"/>
                </a:schemeClr>
              </a:solidFill>
            </a:rPr>
            <a:t>]</a:t>
          </a:r>
          <a:endParaRPr lang="en-US" sz="390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675838" y="662287"/>
        <a:ext cx="3799358" cy="2870087"/>
      </dsp:txXfrm>
    </dsp:sp>
    <dsp:sp modelId="{C2663A6A-2D79-4AB8-8776-CADEA09685F6}">
      <dsp:nvSpPr>
        <dsp:cNvPr id="0" name=""/>
        <dsp:cNvSpPr/>
      </dsp:nvSpPr>
      <dsp:spPr>
        <a:xfrm>
          <a:off x="4606975" y="3532375"/>
          <a:ext cx="3937084" cy="12637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Insurance</a:t>
          </a:r>
          <a:endParaRPr lang="en-US" sz="4800" kern="1200" dirty="0"/>
        </a:p>
      </dsp:txBody>
      <dsp:txXfrm>
        <a:off x="4606975" y="3532375"/>
        <a:ext cx="2772594" cy="1263748"/>
      </dsp:txXfrm>
    </dsp:sp>
    <dsp:sp modelId="{345508D1-024B-465E-A13F-309BCE33A165}">
      <dsp:nvSpPr>
        <dsp:cNvPr id="0" name=""/>
        <dsp:cNvSpPr/>
      </dsp:nvSpPr>
      <dsp:spPr>
        <a:xfrm>
          <a:off x="7490944" y="3733109"/>
          <a:ext cx="1377979" cy="137797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92F8E-66C8-4DEF-89C0-6C0E30F25705}">
      <dsp:nvSpPr>
        <dsp:cNvPr id="0" name=""/>
        <dsp:cNvSpPr/>
      </dsp:nvSpPr>
      <dsp:spPr>
        <a:xfrm>
          <a:off x="6908" y="575078"/>
          <a:ext cx="3969061" cy="29628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29540" rIns="43180" bIns="431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Allow Foreign Banks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Even </a:t>
          </a:r>
          <a:r>
            <a:rPr lang="en-US" sz="3400" kern="1200" dirty="0" smtClean="0">
              <a:solidFill>
                <a:schemeClr val="accent2">
                  <a:lumMod val="75000"/>
                </a:schemeClr>
              </a:solidFill>
            </a:rPr>
            <a:t>Full fledge foreign banks allowed (as subsidiaries with 100% foreign ownership) </a:t>
          </a:r>
          <a:endParaRPr lang="en-US" sz="3400" kern="1200" dirty="0"/>
        </a:p>
      </dsp:txBody>
      <dsp:txXfrm>
        <a:off x="76330" y="644500"/>
        <a:ext cx="3830217" cy="2893398"/>
      </dsp:txXfrm>
    </dsp:sp>
    <dsp:sp modelId="{1C1A3454-DBF6-4907-A43C-E50BFB1D3A28}">
      <dsp:nvSpPr>
        <dsp:cNvPr id="0" name=""/>
        <dsp:cNvSpPr/>
      </dsp:nvSpPr>
      <dsp:spPr>
        <a:xfrm>
          <a:off x="6908" y="3537898"/>
          <a:ext cx="3969061" cy="127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Narsimhan I (1991) &amp; II (1998)</a:t>
          </a:r>
          <a:endParaRPr lang="en-US" sz="3200" kern="1200" dirty="0"/>
        </a:p>
      </dsp:txBody>
      <dsp:txXfrm>
        <a:off x="6908" y="3537898"/>
        <a:ext cx="2795113" cy="1274012"/>
      </dsp:txXfrm>
    </dsp:sp>
    <dsp:sp modelId="{7F9911CE-20BF-4B11-A71A-31E642D7CA85}">
      <dsp:nvSpPr>
        <dsp:cNvPr id="0" name=""/>
        <dsp:cNvSpPr/>
      </dsp:nvSpPr>
      <dsp:spPr>
        <a:xfrm>
          <a:off x="2914300" y="3740264"/>
          <a:ext cx="1389171" cy="1389171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AC2B3-51E0-4D7B-879C-369B622AEC7B}">
      <dsp:nvSpPr>
        <dsp:cNvPr id="0" name=""/>
        <dsp:cNvSpPr/>
      </dsp:nvSpPr>
      <dsp:spPr>
        <a:xfrm>
          <a:off x="4647630" y="575078"/>
          <a:ext cx="3969061" cy="29628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29540" rIns="43180" bIns="431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Foreign companies not allowed.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Max. they can do </a:t>
          </a:r>
          <a:r>
            <a:rPr lang="en-US" sz="3400" kern="1200" dirty="0" smtClean="0">
              <a:solidFill>
                <a:srgbClr val="C00000"/>
              </a:solidFill>
            </a:rPr>
            <a:t>only JV (49%) with Indian company.</a:t>
          </a:r>
          <a:endParaRPr lang="en-US" sz="3400" kern="1200" dirty="0" smtClean="0"/>
        </a:p>
      </dsp:txBody>
      <dsp:txXfrm>
        <a:off x="4717052" y="644500"/>
        <a:ext cx="3830217" cy="2893398"/>
      </dsp:txXfrm>
    </dsp:sp>
    <dsp:sp modelId="{E4A7E282-F8D7-40BA-8594-9FFCDEF4D8C1}">
      <dsp:nvSpPr>
        <dsp:cNvPr id="0" name=""/>
        <dsp:cNvSpPr/>
      </dsp:nvSpPr>
      <dsp:spPr>
        <a:xfrm>
          <a:off x="4647630" y="3537898"/>
          <a:ext cx="3969061" cy="127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Malhotra Committee  1993</a:t>
          </a:r>
        </a:p>
      </dsp:txBody>
      <dsp:txXfrm>
        <a:off x="4647630" y="3537898"/>
        <a:ext cx="2795113" cy="1274012"/>
      </dsp:txXfrm>
    </dsp:sp>
    <dsp:sp modelId="{5F51EB55-182F-46D2-96F2-3CC501F54CE6}">
      <dsp:nvSpPr>
        <dsp:cNvPr id="0" name=""/>
        <dsp:cNvSpPr/>
      </dsp:nvSpPr>
      <dsp:spPr>
        <a:xfrm>
          <a:off x="7633559" y="3740264"/>
          <a:ext cx="1232097" cy="1389171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92F8E-66C8-4DEF-89C0-6C0E30F25705}">
      <dsp:nvSpPr>
        <dsp:cNvPr id="0" name=""/>
        <dsp:cNvSpPr/>
      </dsp:nvSpPr>
      <dsp:spPr>
        <a:xfrm>
          <a:off x="3641" y="593424"/>
          <a:ext cx="3937084" cy="293895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140970" rIns="46990" bIns="469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4% CRR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20.5% SLR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9-15% CRAR, 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0-2.5% CCCB under BASEL-III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72504" y="662287"/>
        <a:ext cx="3799358" cy="2870087"/>
      </dsp:txXfrm>
    </dsp:sp>
    <dsp:sp modelId="{1C1A3454-DBF6-4907-A43C-E50BFB1D3A28}">
      <dsp:nvSpPr>
        <dsp:cNvPr id="0" name=""/>
        <dsp:cNvSpPr/>
      </dsp:nvSpPr>
      <dsp:spPr>
        <a:xfrm>
          <a:off x="3641" y="3532375"/>
          <a:ext cx="3937084" cy="12637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0" rIns="68580" bIns="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smtClean="0">
              <a:latin typeface="Franklin Gothic Medium Cond" panose="020B0606030402020204" pitchFamily="34" charset="0"/>
            </a:rPr>
            <a:t>Bank</a:t>
          </a:r>
          <a:endParaRPr lang="en-US" sz="5400" kern="1200" dirty="0"/>
        </a:p>
      </dsp:txBody>
      <dsp:txXfrm>
        <a:off x="3641" y="3532375"/>
        <a:ext cx="2772594" cy="1263748"/>
      </dsp:txXfrm>
    </dsp:sp>
    <dsp:sp modelId="{7F9911CE-20BF-4B11-A71A-31E642D7CA85}">
      <dsp:nvSpPr>
        <dsp:cNvPr id="0" name=""/>
        <dsp:cNvSpPr/>
      </dsp:nvSpPr>
      <dsp:spPr>
        <a:xfrm>
          <a:off x="2887610" y="3733109"/>
          <a:ext cx="1377979" cy="1377979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4E34D-09A9-4D0E-A9E1-A7116F9E80F3}">
      <dsp:nvSpPr>
        <dsp:cNvPr id="0" name=""/>
        <dsp:cNvSpPr/>
      </dsp:nvSpPr>
      <dsp:spPr>
        <a:xfrm>
          <a:off x="4606975" y="593424"/>
          <a:ext cx="3937084" cy="293895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140970" rIns="46990" bIns="469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Investment pattern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Solvency Margin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4675838" y="662287"/>
        <a:ext cx="3799358" cy="2870087"/>
      </dsp:txXfrm>
    </dsp:sp>
    <dsp:sp modelId="{542F7D7B-5597-4047-B58D-43BCC841C543}">
      <dsp:nvSpPr>
        <dsp:cNvPr id="0" name=""/>
        <dsp:cNvSpPr/>
      </dsp:nvSpPr>
      <dsp:spPr>
        <a:xfrm>
          <a:off x="4606975" y="3532375"/>
          <a:ext cx="3937084" cy="12637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0" rIns="68580" bIns="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latin typeface="Franklin Gothic Medium Cond" panose="020B0606030402020204" pitchFamily="34" charset="0"/>
            </a:rPr>
            <a:t>Insurance</a:t>
          </a:r>
          <a:endParaRPr lang="en-US" sz="5400" kern="1200" dirty="0">
            <a:latin typeface="Franklin Gothic Medium Cond" panose="020B0606030402020204" pitchFamily="34" charset="0"/>
          </a:endParaRPr>
        </a:p>
      </dsp:txBody>
      <dsp:txXfrm>
        <a:off x="4606975" y="3532375"/>
        <a:ext cx="2772594" cy="1263748"/>
      </dsp:txXfrm>
    </dsp:sp>
    <dsp:sp modelId="{82925C4F-51B2-41F2-832F-E2EE5CA893A1}">
      <dsp:nvSpPr>
        <dsp:cNvPr id="0" name=""/>
        <dsp:cNvSpPr/>
      </dsp:nvSpPr>
      <dsp:spPr>
        <a:xfrm>
          <a:off x="7490944" y="3733109"/>
          <a:ext cx="1377979" cy="1377979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98C52-625B-4814-85FF-B83361FA5B87}">
      <dsp:nvSpPr>
        <dsp:cNvPr id="0" name=""/>
        <dsp:cNvSpPr/>
      </dsp:nvSpPr>
      <dsp:spPr>
        <a:xfrm>
          <a:off x="573470" y="2983"/>
          <a:ext cx="2479311" cy="991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Type</a:t>
          </a:r>
          <a:endParaRPr lang="en-US" sz="2700" kern="1200" dirty="0"/>
        </a:p>
      </dsp:txBody>
      <dsp:txXfrm>
        <a:off x="1069332" y="2983"/>
        <a:ext cx="1487587" cy="991724"/>
      </dsp:txXfrm>
    </dsp:sp>
    <dsp:sp modelId="{9D53C747-A31C-4F9B-AC9E-ED5941BA1504}">
      <dsp:nvSpPr>
        <dsp:cNvPr id="0" name=""/>
        <dsp:cNvSpPr/>
      </dsp:nvSpPr>
      <dsp:spPr>
        <a:xfrm>
          <a:off x="2730471" y="87280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Min</a:t>
          </a:r>
          <a:endParaRPr lang="en-US" sz="2500" kern="1200" dirty="0"/>
        </a:p>
      </dsp:txBody>
      <dsp:txXfrm>
        <a:off x="3142037" y="87280"/>
        <a:ext cx="1234697" cy="823131"/>
      </dsp:txXfrm>
    </dsp:sp>
    <dsp:sp modelId="{96FE51A4-1F64-44D1-AD1B-E4136F77B901}">
      <dsp:nvSpPr>
        <dsp:cNvPr id="0" name=""/>
        <dsp:cNvSpPr/>
      </dsp:nvSpPr>
      <dsp:spPr>
        <a:xfrm>
          <a:off x="4500203" y="87280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Max</a:t>
          </a:r>
          <a:endParaRPr lang="en-US" sz="2500" kern="1200" dirty="0"/>
        </a:p>
      </dsp:txBody>
      <dsp:txXfrm>
        <a:off x="4911769" y="87280"/>
        <a:ext cx="1234697" cy="823131"/>
      </dsp:txXfrm>
    </dsp:sp>
    <dsp:sp modelId="{9A022ACE-C592-406D-A9DE-904B32F83C60}">
      <dsp:nvSpPr>
        <dsp:cNvPr id="0" name=""/>
        <dsp:cNvSpPr/>
      </dsp:nvSpPr>
      <dsp:spPr>
        <a:xfrm>
          <a:off x="573470" y="1133549"/>
          <a:ext cx="2479311" cy="991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G-Sec</a:t>
          </a:r>
          <a:endParaRPr lang="en-US" sz="2700" kern="1200" dirty="0"/>
        </a:p>
      </dsp:txBody>
      <dsp:txXfrm>
        <a:off x="1069332" y="1133549"/>
        <a:ext cx="1487587" cy="991724"/>
      </dsp:txXfrm>
    </dsp:sp>
    <dsp:sp modelId="{C9BC9F67-686A-49FA-AAA7-763B55C09ACA}">
      <dsp:nvSpPr>
        <dsp:cNvPr id="0" name=""/>
        <dsp:cNvSpPr/>
      </dsp:nvSpPr>
      <dsp:spPr>
        <a:xfrm>
          <a:off x="2730471" y="1217846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25%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/>
            <a:t>50%</a:t>
          </a:r>
          <a:endParaRPr lang="en-US" sz="2500" strike="sngStrike" kern="1200" dirty="0"/>
        </a:p>
      </dsp:txBody>
      <dsp:txXfrm>
        <a:off x="3142037" y="1217846"/>
        <a:ext cx="1234697" cy="823131"/>
      </dsp:txXfrm>
    </dsp:sp>
    <dsp:sp modelId="{289535D0-AE78-4415-B47A-B18D4C0946F6}">
      <dsp:nvSpPr>
        <dsp:cNvPr id="0" name=""/>
        <dsp:cNvSpPr/>
      </dsp:nvSpPr>
      <dsp:spPr>
        <a:xfrm>
          <a:off x="4500203" y="1217846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4911769" y="1217846"/>
        <a:ext cx="1234697" cy="823131"/>
      </dsp:txXfrm>
    </dsp:sp>
    <dsp:sp modelId="{67CFC7BF-60F5-4C88-815F-78B1FEF26A68}">
      <dsp:nvSpPr>
        <dsp:cNvPr id="0" name=""/>
        <dsp:cNvSpPr/>
      </dsp:nvSpPr>
      <dsp:spPr>
        <a:xfrm>
          <a:off x="573470" y="2264115"/>
          <a:ext cx="2479311" cy="991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Housing-Infra bonds</a:t>
          </a:r>
          <a:endParaRPr lang="en-US" sz="2700" kern="1200" dirty="0"/>
        </a:p>
      </dsp:txBody>
      <dsp:txXfrm>
        <a:off x="1069332" y="2264115"/>
        <a:ext cx="1487587" cy="991724"/>
      </dsp:txXfrm>
    </dsp:sp>
    <dsp:sp modelId="{40B35CF9-8A19-47FB-A4EE-57437B1A9A4E}">
      <dsp:nvSpPr>
        <dsp:cNvPr id="0" name=""/>
        <dsp:cNvSpPr/>
      </dsp:nvSpPr>
      <dsp:spPr>
        <a:xfrm>
          <a:off x="2730471" y="2348412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15%</a:t>
          </a:r>
          <a:endParaRPr lang="en-US" sz="2500" kern="1200" dirty="0"/>
        </a:p>
      </dsp:txBody>
      <dsp:txXfrm>
        <a:off x="3142037" y="2348412"/>
        <a:ext cx="1234697" cy="823131"/>
      </dsp:txXfrm>
    </dsp:sp>
    <dsp:sp modelId="{1136067A-EA80-46DA-908E-E7E1D2DDA69D}">
      <dsp:nvSpPr>
        <dsp:cNvPr id="0" name=""/>
        <dsp:cNvSpPr/>
      </dsp:nvSpPr>
      <dsp:spPr>
        <a:xfrm>
          <a:off x="4500203" y="2348412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4911769" y="2348412"/>
        <a:ext cx="1234697" cy="823131"/>
      </dsp:txXfrm>
    </dsp:sp>
    <dsp:sp modelId="{0720595F-CFFB-436B-B0DB-84C0B915545E}">
      <dsp:nvSpPr>
        <dsp:cNvPr id="0" name=""/>
        <dsp:cNvSpPr/>
      </dsp:nvSpPr>
      <dsp:spPr>
        <a:xfrm>
          <a:off x="573470" y="3394681"/>
          <a:ext cx="2479311" cy="991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“Approved” securities</a:t>
          </a:r>
          <a:endParaRPr lang="en-US" sz="2700" kern="1200" dirty="0"/>
        </a:p>
      </dsp:txBody>
      <dsp:txXfrm>
        <a:off x="1069332" y="3394681"/>
        <a:ext cx="1487587" cy="991724"/>
      </dsp:txXfrm>
    </dsp:sp>
    <dsp:sp modelId="{0E50DD69-B78D-40D6-A86C-073A64A34F02}">
      <dsp:nvSpPr>
        <dsp:cNvPr id="0" name=""/>
        <dsp:cNvSpPr/>
      </dsp:nvSpPr>
      <dsp:spPr>
        <a:xfrm>
          <a:off x="2730471" y="3478978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3142037" y="3478978"/>
        <a:ext cx="1234697" cy="823131"/>
      </dsp:txXfrm>
    </dsp:sp>
    <dsp:sp modelId="{D4E7F007-65A3-4B11-86CC-1D3A0EDEFC8A}">
      <dsp:nvSpPr>
        <dsp:cNvPr id="0" name=""/>
        <dsp:cNvSpPr/>
      </dsp:nvSpPr>
      <dsp:spPr>
        <a:xfrm>
          <a:off x="4500203" y="3478978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20%</a:t>
          </a:r>
          <a:endParaRPr lang="en-US" sz="2500" kern="1200" dirty="0"/>
        </a:p>
      </dsp:txBody>
      <dsp:txXfrm>
        <a:off x="4911769" y="3478978"/>
        <a:ext cx="1234697" cy="823131"/>
      </dsp:txXfrm>
    </dsp:sp>
    <dsp:sp modelId="{F0C36181-74D8-4A8B-9DC6-2A31B5D52A7C}">
      <dsp:nvSpPr>
        <dsp:cNvPr id="0" name=""/>
        <dsp:cNvSpPr/>
      </dsp:nvSpPr>
      <dsp:spPr>
        <a:xfrm>
          <a:off x="573470" y="4525247"/>
          <a:ext cx="2479311" cy="991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Others</a:t>
          </a:r>
          <a:endParaRPr lang="en-US" sz="2700" kern="1200" dirty="0"/>
        </a:p>
      </dsp:txBody>
      <dsp:txXfrm>
        <a:off x="1069332" y="4525247"/>
        <a:ext cx="1487587" cy="991724"/>
      </dsp:txXfrm>
    </dsp:sp>
    <dsp:sp modelId="{1EAA7501-63DD-4144-921C-E0FA2E1C4242}">
      <dsp:nvSpPr>
        <dsp:cNvPr id="0" name=""/>
        <dsp:cNvSpPr/>
      </dsp:nvSpPr>
      <dsp:spPr>
        <a:xfrm>
          <a:off x="2730471" y="4609544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fill 100%</a:t>
          </a:r>
          <a:endParaRPr lang="en-US" sz="2500" kern="1200" dirty="0"/>
        </a:p>
      </dsp:txBody>
      <dsp:txXfrm>
        <a:off x="3142037" y="4609544"/>
        <a:ext cx="1234697" cy="823131"/>
      </dsp:txXfrm>
    </dsp:sp>
    <dsp:sp modelId="{808E6D74-161D-41E3-9B87-EBDFFCE2EB08}">
      <dsp:nvSpPr>
        <dsp:cNvPr id="0" name=""/>
        <dsp:cNvSpPr/>
      </dsp:nvSpPr>
      <dsp:spPr>
        <a:xfrm>
          <a:off x="4500203" y="4609544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4911769" y="4609544"/>
        <a:ext cx="1234697" cy="823131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98C52-625B-4814-85FF-B83361FA5B87}">
      <dsp:nvSpPr>
        <dsp:cNvPr id="0" name=""/>
        <dsp:cNvSpPr/>
      </dsp:nvSpPr>
      <dsp:spPr>
        <a:xfrm>
          <a:off x="573470" y="2983"/>
          <a:ext cx="2479311" cy="991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Type</a:t>
          </a:r>
          <a:endParaRPr lang="en-US" sz="2000" kern="1200" dirty="0"/>
        </a:p>
      </dsp:txBody>
      <dsp:txXfrm>
        <a:off x="1069332" y="2983"/>
        <a:ext cx="1487587" cy="991724"/>
      </dsp:txXfrm>
    </dsp:sp>
    <dsp:sp modelId="{9D53C747-A31C-4F9B-AC9E-ED5941BA1504}">
      <dsp:nvSpPr>
        <dsp:cNvPr id="0" name=""/>
        <dsp:cNvSpPr/>
      </dsp:nvSpPr>
      <dsp:spPr>
        <a:xfrm>
          <a:off x="2730471" y="87280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Min</a:t>
          </a:r>
          <a:endParaRPr lang="en-US" sz="2300" kern="1200" dirty="0"/>
        </a:p>
      </dsp:txBody>
      <dsp:txXfrm>
        <a:off x="3142037" y="87280"/>
        <a:ext cx="1234697" cy="823131"/>
      </dsp:txXfrm>
    </dsp:sp>
    <dsp:sp modelId="{96FE51A4-1F64-44D1-AD1B-E4136F77B901}">
      <dsp:nvSpPr>
        <dsp:cNvPr id="0" name=""/>
        <dsp:cNvSpPr/>
      </dsp:nvSpPr>
      <dsp:spPr>
        <a:xfrm>
          <a:off x="4500203" y="87280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Max</a:t>
          </a:r>
          <a:endParaRPr lang="en-US" sz="2300" kern="1200" dirty="0"/>
        </a:p>
      </dsp:txBody>
      <dsp:txXfrm>
        <a:off x="4911769" y="87280"/>
        <a:ext cx="1234697" cy="823131"/>
      </dsp:txXfrm>
    </dsp:sp>
    <dsp:sp modelId="{9A022ACE-C592-406D-A9DE-904B32F83C60}">
      <dsp:nvSpPr>
        <dsp:cNvPr id="0" name=""/>
        <dsp:cNvSpPr/>
      </dsp:nvSpPr>
      <dsp:spPr>
        <a:xfrm>
          <a:off x="573470" y="1133549"/>
          <a:ext cx="2479311" cy="991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G-Sec</a:t>
          </a:r>
          <a:endParaRPr lang="en-US" sz="2000" kern="1200" dirty="0"/>
        </a:p>
      </dsp:txBody>
      <dsp:txXfrm>
        <a:off x="1069332" y="1133549"/>
        <a:ext cx="1487587" cy="991724"/>
      </dsp:txXfrm>
    </dsp:sp>
    <dsp:sp modelId="{C9BC9F67-686A-49FA-AAA7-763B55C09ACA}">
      <dsp:nvSpPr>
        <dsp:cNvPr id="0" name=""/>
        <dsp:cNvSpPr/>
      </dsp:nvSpPr>
      <dsp:spPr>
        <a:xfrm>
          <a:off x="2730471" y="1217846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Union:20%</a:t>
          </a:r>
          <a:endParaRPr lang="en-US" sz="2300" strike="sngStrike" kern="1200" dirty="0"/>
        </a:p>
      </dsp:txBody>
      <dsp:txXfrm>
        <a:off x="3142037" y="1217846"/>
        <a:ext cx="1234697" cy="823131"/>
      </dsp:txXfrm>
    </dsp:sp>
    <dsp:sp modelId="{314C080A-5470-4AF9-9CCA-B23C160998EE}">
      <dsp:nvSpPr>
        <dsp:cNvPr id="0" name=""/>
        <dsp:cNvSpPr/>
      </dsp:nvSpPr>
      <dsp:spPr>
        <a:xfrm>
          <a:off x="4500203" y="1217846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strike="sngStrike" kern="1200" dirty="0"/>
        </a:p>
      </dsp:txBody>
      <dsp:txXfrm>
        <a:off x="4911769" y="1217846"/>
        <a:ext cx="1234697" cy="823131"/>
      </dsp:txXfrm>
    </dsp:sp>
    <dsp:sp modelId="{319A1E18-E897-4C92-BC82-DA07F431EF87}">
      <dsp:nvSpPr>
        <dsp:cNvPr id="0" name=""/>
        <dsp:cNvSpPr/>
      </dsp:nvSpPr>
      <dsp:spPr>
        <a:xfrm>
          <a:off x="573470" y="2264115"/>
          <a:ext cx="2479311" cy="991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Loans to States for Housing &amp; Fire Equipment</a:t>
          </a:r>
          <a:endParaRPr lang="en-US" sz="2000" kern="1200" dirty="0"/>
        </a:p>
      </dsp:txBody>
      <dsp:txXfrm>
        <a:off x="1069332" y="2264115"/>
        <a:ext cx="1487587" cy="991724"/>
      </dsp:txXfrm>
    </dsp:sp>
    <dsp:sp modelId="{DA7CE684-1E17-4E8F-8BB4-3A0480555BC0}">
      <dsp:nvSpPr>
        <dsp:cNvPr id="0" name=""/>
        <dsp:cNvSpPr/>
      </dsp:nvSpPr>
      <dsp:spPr>
        <a:xfrm>
          <a:off x="2730471" y="2348412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5%</a:t>
          </a:r>
          <a:endParaRPr lang="en-US" sz="2300" kern="1200" dirty="0"/>
        </a:p>
      </dsp:txBody>
      <dsp:txXfrm>
        <a:off x="3142037" y="2348412"/>
        <a:ext cx="1234697" cy="823131"/>
      </dsp:txXfrm>
    </dsp:sp>
    <dsp:sp modelId="{1136067A-EA80-46DA-908E-E7E1D2DDA69D}">
      <dsp:nvSpPr>
        <dsp:cNvPr id="0" name=""/>
        <dsp:cNvSpPr/>
      </dsp:nvSpPr>
      <dsp:spPr>
        <a:xfrm>
          <a:off x="4500203" y="2348412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/>
        </a:p>
      </dsp:txBody>
      <dsp:txXfrm>
        <a:off x="4911769" y="2348412"/>
        <a:ext cx="1234697" cy="823131"/>
      </dsp:txXfrm>
    </dsp:sp>
    <dsp:sp modelId="{0720595F-CFFB-436B-B0DB-84C0B915545E}">
      <dsp:nvSpPr>
        <dsp:cNvPr id="0" name=""/>
        <dsp:cNvSpPr/>
      </dsp:nvSpPr>
      <dsp:spPr>
        <a:xfrm>
          <a:off x="573470" y="3394681"/>
          <a:ext cx="2479311" cy="991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Social infra.</a:t>
          </a:r>
          <a:endParaRPr lang="en-US" sz="2000" kern="1200" dirty="0"/>
        </a:p>
      </dsp:txBody>
      <dsp:txXfrm>
        <a:off x="1069332" y="3394681"/>
        <a:ext cx="1487587" cy="991724"/>
      </dsp:txXfrm>
    </dsp:sp>
    <dsp:sp modelId="{0E50DD69-B78D-40D6-A86C-073A64A34F02}">
      <dsp:nvSpPr>
        <dsp:cNvPr id="0" name=""/>
        <dsp:cNvSpPr/>
      </dsp:nvSpPr>
      <dsp:spPr>
        <a:xfrm>
          <a:off x="2730471" y="3478978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10%</a:t>
          </a:r>
          <a:endParaRPr lang="en-US" sz="2300" kern="1200" dirty="0"/>
        </a:p>
      </dsp:txBody>
      <dsp:txXfrm>
        <a:off x="3142037" y="3478978"/>
        <a:ext cx="1234697" cy="823131"/>
      </dsp:txXfrm>
    </dsp:sp>
    <dsp:sp modelId="{EC9913B7-FDB7-437D-8FCA-1A8F1586B22F}">
      <dsp:nvSpPr>
        <dsp:cNvPr id="0" name=""/>
        <dsp:cNvSpPr/>
      </dsp:nvSpPr>
      <dsp:spPr>
        <a:xfrm>
          <a:off x="4500203" y="3478978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/>
        </a:p>
      </dsp:txBody>
      <dsp:txXfrm>
        <a:off x="4911769" y="3478978"/>
        <a:ext cx="1234697" cy="823131"/>
      </dsp:txXfrm>
    </dsp:sp>
    <dsp:sp modelId="{D3842293-8BD3-40DA-82DF-5190529B56B3}">
      <dsp:nvSpPr>
        <dsp:cNvPr id="0" name=""/>
        <dsp:cNvSpPr/>
      </dsp:nvSpPr>
      <dsp:spPr>
        <a:xfrm>
          <a:off x="573470" y="4525247"/>
          <a:ext cx="2479311" cy="991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Approved Securities</a:t>
          </a:r>
          <a:endParaRPr lang="en-US" sz="2000" kern="1200" dirty="0"/>
        </a:p>
      </dsp:txBody>
      <dsp:txXfrm>
        <a:off x="1069332" y="4525247"/>
        <a:ext cx="1487587" cy="991724"/>
      </dsp:txXfrm>
    </dsp:sp>
    <dsp:sp modelId="{C5A02D39-76DF-4237-97E2-2A1635B32734}">
      <dsp:nvSpPr>
        <dsp:cNvPr id="0" name=""/>
        <dsp:cNvSpPr/>
      </dsp:nvSpPr>
      <dsp:spPr>
        <a:xfrm>
          <a:off x="2730471" y="4609544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/>
        </a:p>
      </dsp:txBody>
      <dsp:txXfrm>
        <a:off x="3142037" y="4609544"/>
        <a:ext cx="1234697" cy="823131"/>
      </dsp:txXfrm>
    </dsp:sp>
    <dsp:sp modelId="{1E32EFAF-10AF-46F2-B0BD-0D9E6C3D866E}">
      <dsp:nvSpPr>
        <dsp:cNvPr id="0" name=""/>
        <dsp:cNvSpPr/>
      </dsp:nvSpPr>
      <dsp:spPr>
        <a:xfrm>
          <a:off x="4500203" y="4609544"/>
          <a:ext cx="2057828" cy="82313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70%</a:t>
          </a:r>
          <a:endParaRPr lang="en-US" sz="2300" kern="1200" dirty="0"/>
        </a:p>
      </dsp:txBody>
      <dsp:txXfrm>
        <a:off x="4911769" y="4609544"/>
        <a:ext cx="1234697" cy="823131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92F8E-66C8-4DEF-89C0-6C0E30F25705}">
      <dsp:nvSpPr>
        <dsp:cNvPr id="0" name=""/>
        <dsp:cNvSpPr/>
      </dsp:nvSpPr>
      <dsp:spPr>
        <a:xfrm>
          <a:off x="3655" y="207535"/>
          <a:ext cx="3952190" cy="295022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125730" rIns="41910" bIns="4191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>
              <a:latin typeface="Franklin Gothic Medium Cond" panose="020B0606030402020204" pitchFamily="34" charset="0"/>
            </a:rPr>
            <a:t>40% PSL norms on SCB</a:t>
          </a:r>
          <a:endParaRPr lang="en-US" sz="33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>
              <a:latin typeface="Franklin Gothic Medium Cond" panose="020B0606030402020204" pitchFamily="34" charset="0"/>
            </a:rPr>
            <a:t>75% PSL on RRB, SFB</a:t>
          </a:r>
          <a:endParaRPr lang="en-US" sz="33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>
              <a:latin typeface="Franklin Gothic Medium Cond" panose="020B0606030402020204" pitchFamily="34" charset="0"/>
            </a:rPr>
            <a:t>25% Rural branching mandate on all commercial banks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72782" y="276662"/>
        <a:ext cx="3813936" cy="2881099"/>
      </dsp:txXfrm>
    </dsp:sp>
    <dsp:sp modelId="{1C1A3454-DBF6-4907-A43C-E50BFB1D3A28}">
      <dsp:nvSpPr>
        <dsp:cNvPr id="0" name=""/>
        <dsp:cNvSpPr/>
      </dsp:nvSpPr>
      <dsp:spPr>
        <a:xfrm>
          <a:off x="3655" y="3157761"/>
          <a:ext cx="3952190" cy="1268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0" rIns="68580" bIns="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smtClean="0">
              <a:latin typeface="Franklin Gothic Medium Cond" panose="020B0606030402020204" pitchFamily="34" charset="0"/>
            </a:rPr>
            <a:t>Bank</a:t>
          </a:r>
          <a:endParaRPr lang="en-US" sz="5400" kern="1200" dirty="0"/>
        </a:p>
      </dsp:txBody>
      <dsp:txXfrm>
        <a:off x="3655" y="3157761"/>
        <a:ext cx="2783232" cy="1268597"/>
      </dsp:txXfrm>
    </dsp:sp>
    <dsp:sp modelId="{7F9911CE-20BF-4B11-A71A-31E642D7CA85}">
      <dsp:nvSpPr>
        <dsp:cNvPr id="0" name=""/>
        <dsp:cNvSpPr/>
      </dsp:nvSpPr>
      <dsp:spPr>
        <a:xfrm>
          <a:off x="2898689" y="3359267"/>
          <a:ext cx="1383266" cy="1383266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377EC-C6B3-4B7D-BA93-2A384B72A5A4}">
      <dsp:nvSpPr>
        <dsp:cNvPr id="0" name=""/>
        <dsp:cNvSpPr/>
      </dsp:nvSpPr>
      <dsp:spPr>
        <a:xfrm>
          <a:off x="4624651" y="207535"/>
          <a:ext cx="3952190" cy="295022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125730" rIns="41910" bIns="4191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>
              <a:latin typeface="Franklin Gothic Medium Cond" panose="020B0606030402020204" pitchFamily="34" charset="0"/>
            </a:rPr>
            <a:t>Rural &amp; social obligation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4693778" y="276662"/>
        <a:ext cx="3813936" cy="2881099"/>
      </dsp:txXfrm>
    </dsp:sp>
    <dsp:sp modelId="{B1B7DF92-5B74-40C9-9C6D-D12123042947}">
      <dsp:nvSpPr>
        <dsp:cNvPr id="0" name=""/>
        <dsp:cNvSpPr/>
      </dsp:nvSpPr>
      <dsp:spPr>
        <a:xfrm>
          <a:off x="4624651" y="3157761"/>
          <a:ext cx="3952190" cy="1268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0" rIns="68580" bIns="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latin typeface="Franklin Gothic Medium Cond" panose="020B0606030402020204" pitchFamily="34" charset="0"/>
            </a:rPr>
            <a:t>Insurance</a:t>
          </a:r>
          <a:endParaRPr lang="en-US" sz="5400" kern="1200" dirty="0">
            <a:latin typeface="Franklin Gothic Medium Cond" panose="020B0606030402020204" pitchFamily="34" charset="0"/>
          </a:endParaRPr>
        </a:p>
      </dsp:txBody>
      <dsp:txXfrm>
        <a:off x="4624651" y="3157761"/>
        <a:ext cx="2783232" cy="1268597"/>
      </dsp:txXfrm>
    </dsp:sp>
    <dsp:sp modelId="{BBAE05C0-64BE-4824-BE9B-58EF42386F55}">
      <dsp:nvSpPr>
        <dsp:cNvPr id="0" name=""/>
        <dsp:cNvSpPr/>
      </dsp:nvSpPr>
      <dsp:spPr>
        <a:xfrm>
          <a:off x="7519685" y="3359267"/>
          <a:ext cx="1383266" cy="1383266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F18FA-0468-4751-835D-404FB6471C39}">
      <dsp:nvSpPr>
        <dsp:cNvPr id="0" name=""/>
        <dsp:cNvSpPr/>
      </dsp:nvSpPr>
      <dsp:spPr>
        <a:xfrm>
          <a:off x="24" y="23672"/>
          <a:ext cx="2383390" cy="851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BEFORE "L2" Series</a:t>
          </a:r>
          <a:endParaRPr lang="en-US" sz="2500" kern="1200" dirty="0"/>
        </a:p>
      </dsp:txBody>
      <dsp:txXfrm>
        <a:off x="24" y="23672"/>
        <a:ext cx="2383390" cy="851262"/>
      </dsp:txXfrm>
    </dsp:sp>
    <dsp:sp modelId="{35FCCC7C-7980-45CF-A17C-1CC5CEA2F5E8}">
      <dsp:nvSpPr>
        <dsp:cNvPr id="0" name=""/>
        <dsp:cNvSpPr/>
      </dsp:nvSpPr>
      <dsp:spPr>
        <a:xfrm>
          <a:off x="24" y="874934"/>
          <a:ext cx="2383390" cy="2333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155</a:t>
          </a:r>
          <a:endParaRPr lang="en-US" sz="2500" kern="1200" dirty="0"/>
        </a:p>
      </dsp:txBody>
      <dsp:txXfrm>
        <a:off x="24" y="874934"/>
        <a:ext cx="2383390" cy="2333250"/>
      </dsp:txXfrm>
    </dsp:sp>
    <dsp:sp modelId="{438C150C-427A-46D8-B152-4745FB23BCC3}">
      <dsp:nvSpPr>
        <dsp:cNvPr id="0" name=""/>
        <dsp:cNvSpPr/>
      </dsp:nvSpPr>
      <dsp:spPr>
        <a:xfrm>
          <a:off x="2717090" y="23672"/>
          <a:ext cx="2383390" cy="851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After "BES171"</a:t>
          </a:r>
          <a:endParaRPr lang="en-US" sz="2500" kern="1200" dirty="0"/>
        </a:p>
      </dsp:txBody>
      <dsp:txXfrm>
        <a:off x="2717090" y="23672"/>
        <a:ext cx="2383390" cy="851262"/>
      </dsp:txXfrm>
    </dsp:sp>
    <dsp:sp modelId="{850C5C52-C88E-499F-9A61-0565AB34DA3A}">
      <dsp:nvSpPr>
        <dsp:cNvPr id="0" name=""/>
        <dsp:cNvSpPr/>
      </dsp:nvSpPr>
      <dsp:spPr>
        <a:xfrm>
          <a:off x="2717090" y="874934"/>
          <a:ext cx="2383390" cy="2333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~50 [theory + contemporary]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Govt schemes- separately under the </a:t>
          </a:r>
          <a:r>
            <a:rPr lang="en-US" sz="2500" kern="1200" dirty="0" err="1" smtClean="0"/>
            <a:t>Fin.inclusion</a:t>
          </a:r>
          <a:endParaRPr lang="en-US" sz="2500" kern="1200" dirty="0"/>
        </a:p>
      </dsp:txBody>
      <dsp:txXfrm>
        <a:off x="2717090" y="874934"/>
        <a:ext cx="2383390" cy="233325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7FF7C-F13F-44AF-BACE-CF1317FCBD90}">
      <dsp:nvSpPr>
        <dsp:cNvPr id="0" name=""/>
        <dsp:cNvSpPr/>
      </dsp:nvSpPr>
      <dsp:spPr>
        <a:xfrm rot="16200000">
          <a:off x="-559066" y="560167"/>
          <a:ext cx="3982545" cy="2862210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7237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" panose="020B0603020102020204" pitchFamily="34" charset="0"/>
            </a:rPr>
            <a:t>Rural Area</a:t>
          </a:r>
          <a:endParaRPr lang="en-US" sz="3100" kern="1200" dirty="0">
            <a:latin typeface="Franklin Gothic Medium" panose="020B06030201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" panose="020B0603020102020204" pitchFamily="34" charset="0"/>
            </a:rPr>
            <a:t>Census</a:t>
          </a:r>
          <a:endParaRPr lang="en-US" sz="2400" kern="1200" dirty="0">
            <a:latin typeface="Franklin Gothic Medium" panose="020B0603020102020204" pitchFamily="34" charset="0"/>
          </a:endParaRPr>
        </a:p>
      </dsp:txBody>
      <dsp:txXfrm rot="5400000">
        <a:off x="1102" y="796508"/>
        <a:ext cx="2862210" cy="2389527"/>
      </dsp:txXfrm>
    </dsp:sp>
    <dsp:sp modelId="{0F749B64-2557-4C07-A71F-4BEB46CAC55A}">
      <dsp:nvSpPr>
        <dsp:cNvPr id="0" name=""/>
        <dsp:cNvSpPr/>
      </dsp:nvSpPr>
      <dsp:spPr>
        <a:xfrm rot="16200000">
          <a:off x="2517809" y="560167"/>
          <a:ext cx="3982545" cy="2862210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7237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" panose="020B0603020102020204" pitchFamily="34" charset="0"/>
            </a:rPr>
            <a:t>Social</a:t>
          </a:r>
          <a:endParaRPr lang="en-US" sz="3100" kern="1200" dirty="0">
            <a:latin typeface="Franklin Gothic Medium" panose="020B06030201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" panose="020B0603020102020204" pitchFamily="34" charset="0"/>
            </a:rPr>
            <a:t>unorganized workers, backward, PH, Poor</a:t>
          </a:r>
          <a:endParaRPr lang="en-US" sz="2400" kern="1200" dirty="0">
            <a:latin typeface="Franklin Gothic Medium" panose="020B0603020102020204" pitchFamily="34" charset="0"/>
          </a:endParaRPr>
        </a:p>
      </dsp:txBody>
      <dsp:txXfrm rot="5400000">
        <a:off x="3077977" y="796508"/>
        <a:ext cx="2862210" cy="2389527"/>
      </dsp:txXfrm>
    </dsp:sp>
    <dsp:sp modelId="{A131DC28-9C2C-459D-AC30-74F0397F3C8E}">
      <dsp:nvSpPr>
        <dsp:cNvPr id="0" name=""/>
        <dsp:cNvSpPr/>
      </dsp:nvSpPr>
      <dsp:spPr>
        <a:xfrm rot="16200000">
          <a:off x="5594685" y="560167"/>
          <a:ext cx="3982545" cy="2862210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7237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" panose="020B0603020102020204" pitchFamily="34" charset="0"/>
            </a:rPr>
            <a:t>Rules</a:t>
          </a:r>
          <a:endParaRPr lang="en-US" sz="3100" kern="1200" dirty="0">
            <a:latin typeface="Franklin Gothic Medium" panose="020B06030201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" panose="020B0603020102020204" pitchFamily="34" charset="0"/>
            </a:rPr>
            <a:t>5k lives in 1st </a:t>
          </a:r>
          <a:r>
            <a:rPr lang="en-US" sz="2400" kern="1200" dirty="0" err="1" smtClean="0">
              <a:latin typeface="Franklin Gothic Medium" panose="020B0603020102020204" pitchFamily="34" charset="0"/>
            </a:rPr>
            <a:t>Fin.Year</a:t>
          </a:r>
          <a:endParaRPr lang="en-US" sz="2400" kern="1200" dirty="0">
            <a:latin typeface="Franklin Gothic Medium" panose="020B06030201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" panose="020B0603020102020204" pitchFamily="34" charset="0"/>
            </a:rPr>
            <a:t>…</a:t>
          </a:r>
          <a:endParaRPr lang="en-US" sz="2400" kern="1200" dirty="0">
            <a:latin typeface="Franklin Gothic Medium" panose="020B06030201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" panose="020B0603020102020204" pitchFamily="34" charset="0"/>
            </a:rPr>
            <a:t>25k lives in 10th Financial years</a:t>
          </a:r>
          <a:endParaRPr lang="en-US" sz="2400" kern="1200" dirty="0">
            <a:latin typeface="Franklin Gothic Medium" panose="020B0603020102020204" pitchFamily="34" charset="0"/>
          </a:endParaRPr>
        </a:p>
      </dsp:txBody>
      <dsp:txXfrm rot="5400000">
        <a:off x="6154853" y="796508"/>
        <a:ext cx="2862210" cy="238952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F792C-AFA0-4EE6-B76F-AEEA8CA481F0}">
      <dsp:nvSpPr>
        <dsp:cNvPr id="0" name=""/>
        <dsp:cNvSpPr/>
      </dsp:nvSpPr>
      <dsp:spPr>
        <a:xfrm>
          <a:off x="4292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293FA-9B57-4F5F-923E-88A17E1B1DB8}">
      <dsp:nvSpPr>
        <dsp:cNvPr id="0" name=""/>
        <dsp:cNvSpPr/>
      </dsp:nvSpPr>
      <dsp:spPr>
        <a:xfrm>
          <a:off x="136218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9BD2C-8403-40EE-B865-D70E09C2B7E4}">
      <dsp:nvSpPr>
        <dsp:cNvPr id="0" name=""/>
        <dsp:cNvSpPr/>
      </dsp:nvSpPr>
      <dsp:spPr>
        <a:xfrm>
          <a:off x="136218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Only 1 LI,  1HI, 1GI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10 pass (R), 12 pass (U)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Exam: insurance institute of India + Training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Registration: controller of insurance, under 1938 ACT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Company must keep database even 5 years after he leaves</a:t>
          </a:r>
          <a:endParaRPr lang="en-US" sz="1700" kern="1200" dirty="0">
            <a:latin typeface="Franklin Gothic Medium Cond" panose="020B0606030402020204" pitchFamily="34" charset="0"/>
          </a:endParaRPr>
        </a:p>
      </dsp:txBody>
      <dsp:txXfrm>
        <a:off x="136218" y="2841377"/>
        <a:ext cx="2497887" cy="2453824"/>
      </dsp:txXfrm>
    </dsp:sp>
    <dsp:sp modelId="{D80B6C38-6FB1-4AE4-A104-3A5E259264CB}">
      <dsp:nvSpPr>
        <dsp:cNvPr id="0" name=""/>
        <dsp:cNvSpPr/>
      </dsp:nvSpPr>
      <dsp:spPr>
        <a:xfrm>
          <a:off x="4292" y="18160"/>
          <a:ext cx="2638520" cy="5277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Agent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4292" y="18160"/>
        <a:ext cx="2638520" cy="527704"/>
      </dsp:txXfrm>
    </dsp:sp>
    <dsp:sp modelId="{A8D93E4D-6C86-44B8-9B45-027A94AB0AE6}">
      <dsp:nvSpPr>
        <dsp:cNvPr id="0" name=""/>
        <dsp:cNvSpPr/>
      </dsp:nvSpPr>
      <dsp:spPr>
        <a:xfrm>
          <a:off x="3079702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30EFE-4BB8-416B-9693-18DEBBF3A16F}">
      <dsp:nvSpPr>
        <dsp:cNvPr id="0" name=""/>
        <dsp:cNvSpPr/>
      </dsp:nvSpPr>
      <dsp:spPr>
        <a:xfrm>
          <a:off x="3211628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D1E47-8F8D-4692-8591-172CA2D83ED2}">
      <dsp:nvSpPr>
        <dsp:cNvPr id="0" name=""/>
        <dsp:cNvSpPr/>
      </dsp:nvSpPr>
      <dsp:spPr>
        <a:xfrm>
          <a:off x="3211628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Banks, NBFCs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Earlier Only 1 LI,  1HI, 1GI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u="sng" kern="1200" dirty="0" smtClean="0"/>
            <a:t>1/4/16</a:t>
          </a:r>
          <a:r>
            <a:rPr lang="en-US" sz="1700" kern="1200" dirty="0" smtClean="0"/>
            <a:t>: 3 LI, 3 HI, 3 GI</a:t>
          </a:r>
          <a:endParaRPr lang="en-US" sz="1700" kern="1200" dirty="0">
            <a:latin typeface="Franklin Gothic Medium Cond" panose="020B0606030402020204" pitchFamily="34" charset="0"/>
          </a:endParaRPr>
        </a:p>
      </dsp:txBody>
      <dsp:txXfrm>
        <a:off x="3211628" y="2841377"/>
        <a:ext cx="2497887" cy="2453824"/>
      </dsp:txXfrm>
    </dsp:sp>
    <dsp:sp modelId="{D832EAEF-B2B5-4D69-9D5C-C5B86DFFCB27}">
      <dsp:nvSpPr>
        <dsp:cNvPr id="0" name=""/>
        <dsp:cNvSpPr/>
      </dsp:nvSpPr>
      <dsp:spPr>
        <a:xfrm>
          <a:off x="3079702" y="18160"/>
          <a:ext cx="2638520" cy="5277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Corporate Agent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079702" y="18160"/>
        <a:ext cx="2638520" cy="527704"/>
      </dsp:txXfrm>
    </dsp:sp>
    <dsp:sp modelId="{E45B71F4-48B7-4D7B-B3DA-9A959DCB924D}">
      <dsp:nvSpPr>
        <dsp:cNvPr id="0" name=""/>
        <dsp:cNvSpPr/>
      </dsp:nvSpPr>
      <dsp:spPr>
        <a:xfrm>
          <a:off x="6155111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00865-1A17-4CB4-86FC-2E4594FD0E13}">
      <dsp:nvSpPr>
        <dsp:cNvPr id="0" name=""/>
        <dsp:cNvSpPr/>
      </dsp:nvSpPr>
      <dsp:spPr>
        <a:xfrm>
          <a:off x="6287037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60F38-4F1E-41A9-8F73-122408A43344}">
      <dsp:nvSpPr>
        <dsp:cNvPr id="0" name=""/>
        <dsp:cNvSpPr/>
      </dsp:nvSpPr>
      <dsp:spPr>
        <a:xfrm>
          <a:off x="6287037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Multiple products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Franklin Gothic Medium Cond" panose="020B0606030402020204" pitchFamily="34" charset="0"/>
            </a:rPr>
            <a:t>Need Min. 50L To 250L capital depending on product category</a:t>
          </a:r>
          <a:endParaRPr lang="en-US" sz="1700" kern="1200" dirty="0">
            <a:latin typeface="Franklin Gothic Medium Cond" panose="020B0606030402020204" pitchFamily="34" charset="0"/>
          </a:endParaRPr>
        </a:p>
      </dsp:txBody>
      <dsp:txXfrm>
        <a:off x="6287037" y="2841377"/>
        <a:ext cx="2497887" cy="2453824"/>
      </dsp:txXfrm>
    </dsp:sp>
    <dsp:sp modelId="{1C1D3EB7-F9F3-4FB8-BB89-30BD97CF7F80}">
      <dsp:nvSpPr>
        <dsp:cNvPr id="0" name=""/>
        <dsp:cNvSpPr/>
      </dsp:nvSpPr>
      <dsp:spPr>
        <a:xfrm>
          <a:off x="6155111" y="18160"/>
          <a:ext cx="2638520" cy="5277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Broker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6155111" y="18160"/>
        <a:ext cx="2638520" cy="527704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C4927-F76C-4EBD-9198-80C7D6995DE5}">
      <dsp:nvSpPr>
        <dsp:cNvPr id="0" name=""/>
        <dsp:cNvSpPr/>
      </dsp:nvSpPr>
      <dsp:spPr>
        <a:xfrm>
          <a:off x="767896" y="4198"/>
          <a:ext cx="2002950" cy="163466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E4E27-F19E-4ABA-97A5-F2709F96B263}">
      <dsp:nvSpPr>
        <dsp:cNvPr id="0" name=""/>
        <dsp:cNvSpPr/>
      </dsp:nvSpPr>
      <dsp:spPr>
        <a:xfrm>
          <a:off x="583113" y="1638862"/>
          <a:ext cx="2372517" cy="88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Agents</a:t>
          </a:r>
          <a:endParaRPr lang="en-US" sz="1900" kern="1200" dirty="0">
            <a:solidFill>
              <a:srgbClr val="FFC000"/>
            </a:solidFill>
            <a:latin typeface="Franklin Gothic Medium Cond" panose="020B0606030402020204" pitchFamily="34" charset="0"/>
          </a:endParaRPr>
        </a:p>
      </dsp:txBody>
      <dsp:txXfrm>
        <a:off x="583113" y="1638862"/>
        <a:ext cx="2372517" cy="880204"/>
      </dsp:txXfrm>
    </dsp:sp>
    <dsp:sp modelId="{62869964-F56E-40E1-9DE1-E91AAF5D849F}">
      <dsp:nvSpPr>
        <dsp:cNvPr id="0" name=""/>
        <dsp:cNvSpPr/>
      </dsp:nvSpPr>
      <dsp:spPr>
        <a:xfrm>
          <a:off x="3595396" y="4198"/>
          <a:ext cx="1567688" cy="163466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2B5F0-683B-49FD-AE01-644FD925384D}">
      <dsp:nvSpPr>
        <dsp:cNvPr id="0" name=""/>
        <dsp:cNvSpPr/>
      </dsp:nvSpPr>
      <dsp:spPr>
        <a:xfrm>
          <a:off x="3192982" y="1638862"/>
          <a:ext cx="2372517" cy="88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Banks (</a:t>
          </a:r>
          <a:r>
            <a:rPr lang="en-US" sz="1900" kern="1200" dirty="0" err="1" smtClean="0">
              <a:solidFill>
                <a:srgbClr val="FFC000"/>
              </a:solidFill>
              <a:latin typeface="Franklin Gothic Medium Cond" panose="020B0606030402020204" pitchFamily="34" charset="0"/>
            </a:rPr>
            <a:t>Bancassurance</a:t>
          </a:r>
          <a:r>
            <a:rPr lang="en-US" sz="19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)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Corporate agents</a:t>
          </a:r>
          <a:endParaRPr lang="en-US" sz="1900" kern="1200" dirty="0">
            <a:solidFill>
              <a:srgbClr val="FFC000"/>
            </a:solidFill>
            <a:latin typeface="Franklin Gothic Medium Cond" panose="020B0606030402020204" pitchFamily="34" charset="0"/>
          </a:endParaRPr>
        </a:p>
      </dsp:txBody>
      <dsp:txXfrm>
        <a:off x="3192982" y="1638862"/>
        <a:ext cx="2372517" cy="880204"/>
      </dsp:txXfrm>
    </dsp:sp>
    <dsp:sp modelId="{8552BD3C-52E5-4C6C-8BC6-1B121BB90D0A}">
      <dsp:nvSpPr>
        <dsp:cNvPr id="0" name=""/>
        <dsp:cNvSpPr/>
      </dsp:nvSpPr>
      <dsp:spPr>
        <a:xfrm>
          <a:off x="6278279" y="4198"/>
          <a:ext cx="1421659" cy="163466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28417-3451-4B93-AABA-63A1DCFAEC6E}">
      <dsp:nvSpPr>
        <dsp:cNvPr id="0" name=""/>
        <dsp:cNvSpPr/>
      </dsp:nvSpPr>
      <dsp:spPr>
        <a:xfrm>
          <a:off x="5802851" y="1638862"/>
          <a:ext cx="2372517" cy="88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Brokers: multiple products</a:t>
          </a:r>
          <a:endParaRPr lang="en-US" sz="1900" kern="1200" dirty="0">
            <a:solidFill>
              <a:srgbClr val="FFC000"/>
            </a:solidFill>
            <a:latin typeface="Franklin Gothic Medium Cond" panose="020B0606030402020204" pitchFamily="34" charset="0"/>
          </a:endParaRPr>
        </a:p>
      </dsp:txBody>
      <dsp:txXfrm>
        <a:off x="5802851" y="1638862"/>
        <a:ext cx="2372517" cy="880204"/>
      </dsp:txXfrm>
    </dsp:sp>
    <dsp:sp modelId="{2D4C672C-3626-4920-B034-3F9D582C1419}">
      <dsp:nvSpPr>
        <dsp:cNvPr id="0" name=""/>
        <dsp:cNvSpPr/>
      </dsp:nvSpPr>
      <dsp:spPr>
        <a:xfrm>
          <a:off x="1888047" y="2756318"/>
          <a:ext cx="2372517" cy="163466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890CD-0B8B-4774-BAF7-FDF93ECD037F}">
      <dsp:nvSpPr>
        <dsp:cNvPr id="0" name=""/>
        <dsp:cNvSpPr/>
      </dsp:nvSpPr>
      <dsp:spPr>
        <a:xfrm>
          <a:off x="1888047" y="4390982"/>
          <a:ext cx="2372517" cy="88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Surveyor/ Loss Assessor</a:t>
          </a:r>
          <a:endParaRPr lang="en-US" sz="1900" kern="1200" dirty="0">
            <a:solidFill>
              <a:srgbClr val="FFC000"/>
            </a:solidFill>
            <a:latin typeface="Franklin Gothic Medium Cond" panose="020B0606030402020204" pitchFamily="34" charset="0"/>
          </a:endParaRPr>
        </a:p>
      </dsp:txBody>
      <dsp:txXfrm>
        <a:off x="1888047" y="4390982"/>
        <a:ext cx="2372517" cy="880204"/>
      </dsp:txXfrm>
    </dsp:sp>
    <dsp:sp modelId="{49880AC7-F521-46A6-B41A-9413F2909AA1}">
      <dsp:nvSpPr>
        <dsp:cNvPr id="0" name=""/>
        <dsp:cNvSpPr/>
      </dsp:nvSpPr>
      <dsp:spPr>
        <a:xfrm>
          <a:off x="4946986" y="2756318"/>
          <a:ext cx="1521163" cy="1634664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F86FA-B110-4D98-8281-486F52D2AA63}">
      <dsp:nvSpPr>
        <dsp:cNvPr id="0" name=""/>
        <dsp:cNvSpPr/>
      </dsp:nvSpPr>
      <dsp:spPr>
        <a:xfrm>
          <a:off x="4497916" y="4390982"/>
          <a:ext cx="2372517" cy="88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Third Party Administrators</a:t>
          </a:r>
          <a:endParaRPr lang="en-US" sz="1900" kern="1200" dirty="0">
            <a:solidFill>
              <a:srgbClr val="FFC000"/>
            </a:solidFill>
            <a:latin typeface="Franklin Gothic Medium Cond" panose="020B0606030402020204" pitchFamily="34" charset="0"/>
          </a:endParaRPr>
        </a:p>
      </dsp:txBody>
      <dsp:txXfrm>
        <a:off x="4497916" y="4390982"/>
        <a:ext cx="2372517" cy="880204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A2DF7-6B7C-4D17-A2DE-0F9512E8B174}">
      <dsp:nvSpPr>
        <dsp:cNvPr id="0" name=""/>
        <dsp:cNvSpPr/>
      </dsp:nvSpPr>
      <dsp:spPr>
        <a:xfrm>
          <a:off x="0" y="764300"/>
          <a:ext cx="1906587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ranklin Gothic Medium Cond" panose="020B0606030402020204" pitchFamily="34" charset="0"/>
            </a:rPr>
            <a:t>Intermediaries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0" y="764300"/>
        <a:ext cx="1906587" cy="455400"/>
      </dsp:txXfrm>
    </dsp:sp>
    <dsp:sp modelId="{A5A52472-76C1-48E6-A7DF-2974C12B2CD4}">
      <dsp:nvSpPr>
        <dsp:cNvPr id="0" name=""/>
        <dsp:cNvSpPr/>
      </dsp:nvSpPr>
      <dsp:spPr>
        <a:xfrm>
          <a:off x="1906587" y="750069"/>
          <a:ext cx="381317" cy="4838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ACD06-5F49-4BF9-B2B6-58C7F699AA75}">
      <dsp:nvSpPr>
        <dsp:cNvPr id="0" name=""/>
        <dsp:cNvSpPr/>
      </dsp:nvSpPr>
      <dsp:spPr>
        <a:xfrm>
          <a:off x="2440431" y="750069"/>
          <a:ext cx="5185918" cy="4838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Agent, corporate agent, </a:t>
          </a:r>
          <a:r>
            <a:rPr lang="en-US" sz="2300" kern="1200" dirty="0" err="1" smtClean="0">
              <a:latin typeface="Franklin Gothic Medium Cond" panose="020B0606030402020204" pitchFamily="34" charset="0"/>
            </a:rPr>
            <a:t>Bancassurance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2440431" y="750069"/>
        <a:ext cx="5185918" cy="483862"/>
      </dsp:txXfrm>
    </dsp:sp>
    <dsp:sp modelId="{0EC8F3D5-3617-4D62-876F-B28DE5B205CC}">
      <dsp:nvSpPr>
        <dsp:cNvPr id="0" name=""/>
        <dsp:cNvSpPr/>
      </dsp:nvSpPr>
      <dsp:spPr>
        <a:xfrm>
          <a:off x="0" y="1350753"/>
          <a:ext cx="1906587" cy="72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ranklin Gothic Medium Cond" panose="020B0606030402020204" pitchFamily="34" charset="0"/>
            </a:rPr>
            <a:t>Direct marketing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0" y="1350753"/>
        <a:ext cx="1906587" cy="725793"/>
      </dsp:txXfrm>
    </dsp:sp>
    <dsp:sp modelId="{E484DA6B-FF14-4AB6-B2A9-F8C0494941E3}">
      <dsp:nvSpPr>
        <dsp:cNvPr id="0" name=""/>
        <dsp:cNvSpPr/>
      </dsp:nvSpPr>
      <dsp:spPr>
        <a:xfrm>
          <a:off x="1906587" y="1316731"/>
          <a:ext cx="381317" cy="79383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357BE-DD6A-43E3-BD44-CEAF1ACF529D}">
      <dsp:nvSpPr>
        <dsp:cNvPr id="0" name=""/>
        <dsp:cNvSpPr/>
      </dsp:nvSpPr>
      <dsp:spPr>
        <a:xfrm>
          <a:off x="2440431" y="1316731"/>
          <a:ext cx="5185918" cy="793836"/>
        </a:xfrm>
        <a:prstGeom prst="rect">
          <a:avLst/>
        </a:prstGeom>
        <a:gradFill rotWithShape="0">
          <a:gsLst>
            <a:gs pos="0">
              <a:schemeClr val="accent2">
                <a:hueOff val="-1813441"/>
                <a:satOff val="1047"/>
                <a:lumOff val="-19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813441"/>
                <a:satOff val="1047"/>
                <a:lumOff val="-19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813441"/>
                <a:satOff val="1047"/>
                <a:lumOff val="-19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ICICI prudential (Life) direct flyers in lunchboxes, Mumbai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2440431" y="1316731"/>
        <a:ext cx="5185918" cy="793836"/>
      </dsp:txXfrm>
    </dsp:sp>
    <dsp:sp modelId="{5E1B396A-EFDE-4179-8463-FAF05B837097}">
      <dsp:nvSpPr>
        <dsp:cNvPr id="0" name=""/>
        <dsp:cNvSpPr/>
      </dsp:nvSpPr>
      <dsp:spPr>
        <a:xfrm>
          <a:off x="0" y="2207600"/>
          <a:ext cx="1906587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ranklin Gothic Medium Cond" panose="020B0606030402020204" pitchFamily="34" charset="0"/>
            </a:rPr>
            <a:t>Outlets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0" y="2207600"/>
        <a:ext cx="1906587" cy="455400"/>
      </dsp:txXfrm>
    </dsp:sp>
    <dsp:sp modelId="{5A5E5149-1E39-4A22-BD67-E7C0A8F1FB91}">
      <dsp:nvSpPr>
        <dsp:cNvPr id="0" name=""/>
        <dsp:cNvSpPr/>
      </dsp:nvSpPr>
      <dsp:spPr>
        <a:xfrm>
          <a:off x="1906587" y="2193368"/>
          <a:ext cx="381317" cy="4838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6C9953-30AC-4807-B4D7-AA33CC031345}">
      <dsp:nvSpPr>
        <dsp:cNvPr id="0" name=""/>
        <dsp:cNvSpPr/>
      </dsp:nvSpPr>
      <dsp:spPr>
        <a:xfrm>
          <a:off x="2440431" y="2193368"/>
          <a:ext cx="5185918" cy="483862"/>
        </a:xfrm>
        <a:prstGeom prst="rect">
          <a:avLst/>
        </a:prstGeom>
        <a:gradFill rotWithShape="0">
          <a:gsLst>
            <a:gs pos="0">
              <a:schemeClr val="accent2">
                <a:hueOff val="-3626881"/>
                <a:satOff val="2094"/>
                <a:lumOff val="-3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26881"/>
                <a:satOff val="2094"/>
                <a:lumOff val="-3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26881"/>
                <a:satOff val="2094"/>
                <a:lumOff val="-3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Internet, policybazzar.com, Malls / stores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2440431" y="2193368"/>
        <a:ext cx="5185918" cy="483862"/>
      </dsp:txXfrm>
    </dsp:sp>
    <dsp:sp modelId="{6963AECE-7064-499F-BF39-9B11865E81B7}">
      <dsp:nvSpPr>
        <dsp:cNvPr id="0" name=""/>
        <dsp:cNvSpPr/>
      </dsp:nvSpPr>
      <dsp:spPr>
        <a:xfrm>
          <a:off x="0" y="2760031"/>
          <a:ext cx="1904725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ranklin Gothic Medium Cond" panose="020B0606030402020204" pitchFamily="34" charset="0"/>
            </a:rPr>
            <a:t>Automobile showrooms/ Cos.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0" y="2760031"/>
        <a:ext cx="1904725" cy="1024650"/>
      </dsp:txXfrm>
    </dsp:sp>
    <dsp:sp modelId="{D1630B6C-EC16-418D-9C22-BB5D35FC19EA}">
      <dsp:nvSpPr>
        <dsp:cNvPr id="0" name=""/>
        <dsp:cNvSpPr/>
      </dsp:nvSpPr>
      <dsp:spPr>
        <a:xfrm>
          <a:off x="1904725" y="2760031"/>
          <a:ext cx="380945" cy="10246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FEAD4-C3C0-4367-8482-9F3675AF9A42}">
      <dsp:nvSpPr>
        <dsp:cNvPr id="0" name=""/>
        <dsp:cNvSpPr/>
      </dsp:nvSpPr>
      <dsp:spPr>
        <a:xfrm>
          <a:off x="2438048" y="2760031"/>
          <a:ext cx="5180853" cy="1024650"/>
        </a:xfrm>
        <a:prstGeom prst="rect">
          <a:avLst/>
        </a:prstGeom>
        <a:gradFill rotWithShape="0">
          <a:gsLst>
            <a:gs pos="0">
              <a:schemeClr val="accent2">
                <a:hueOff val="-5440322"/>
                <a:satOff val="3142"/>
                <a:lumOff val="-57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440322"/>
                <a:satOff val="3142"/>
                <a:lumOff val="-57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440322"/>
                <a:satOff val="3142"/>
                <a:lumOff val="-57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Direct tie up for vehicle insurance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2438048" y="2760031"/>
        <a:ext cx="5180853" cy="1024650"/>
      </dsp:txXfrm>
    </dsp:sp>
    <dsp:sp modelId="{EF6807C8-FEBC-4ABE-BD08-34C37F037563}">
      <dsp:nvSpPr>
        <dsp:cNvPr id="0" name=""/>
        <dsp:cNvSpPr/>
      </dsp:nvSpPr>
      <dsp:spPr>
        <a:xfrm>
          <a:off x="0" y="4031140"/>
          <a:ext cx="1906587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ranklin Gothic Medium Cond" panose="020B0606030402020204" pitchFamily="34" charset="0"/>
            </a:rPr>
            <a:t>Forex dealers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0" y="4031140"/>
        <a:ext cx="1906587" cy="455400"/>
      </dsp:txXfrm>
    </dsp:sp>
    <dsp:sp modelId="{CD040B72-E17E-4F62-92AA-64F15C7577E0}">
      <dsp:nvSpPr>
        <dsp:cNvPr id="0" name=""/>
        <dsp:cNvSpPr/>
      </dsp:nvSpPr>
      <dsp:spPr>
        <a:xfrm>
          <a:off x="1906587" y="3867481"/>
          <a:ext cx="381317" cy="78271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6A0236-90D1-4D51-9DDF-F11B2ADD8E29}">
      <dsp:nvSpPr>
        <dsp:cNvPr id="0" name=""/>
        <dsp:cNvSpPr/>
      </dsp:nvSpPr>
      <dsp:spPr>
        <a:xfrm>
          <a:off x="2440431" y="3867481"/>
          <a:ext cx="5185918" cy="782718"/>
        </a:xfrm>
        <a:prstGeom prst="rect">
          <a:avLst/>
        </a:prstGeom>
        <a:gradFill rotWithShape="0">
          <a:gsLst>
            <a:gs pos="0">
              <a:schemeClr val="accent2">
                <a:hueOff val="-7253763"/>
                <a:satOff val="4189"/>
                <a:lumOff val="-7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53763"/>
                <a:satOff val="4189"/>
                <a:lumOff val="-7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53763"/>
                <a:satOff val="4189"/>
                <a:lumOff val="-7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Thomas cook, Western Union – for intl. travel insurance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2440431" y="3867481"/>
        <a:ext cx="5185918" cy="782718"/>
      </dsp:txXfrm>
    </dsp:sp>
    <dsp:sp modelId="{B8F60645-B1F0-4E45-B693-439137CC6D57}">
      <dsp:nvSpPr>
        <dsp:cNvPr id="0" name=""/>
        <dsp:cNvSpPr/>
      </dsp:nvSpPr>
      <dsp:spPr>
        <a:xfrm>
          <a:off x="0" y="4747231"/>
          <a:ext cx="1906587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ranklin Gothic Medium Cond" panose="020B0606030402020204" pitchFamily="34" charset="0"/>
            </a:rPr>
            <a:t>Cargo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0" y="4747231"/>
        <a:ext cx="1906587" cy="455400"/>
      </dsp:txXfrm>
    </dsp:sp>
    <dsp:sp modelId="{CE0D6571-C8C3-491C-82DB-C68FBCF419C2}">
      <dsp:nvSpPr>
        <dsp:cNvPr id="0" name=""/>
        <dsp:cNvSpPr/>
      </dsp:nvSpPr>
      <dsp:spPr>
        <a:xfrm>
          <a:off x="1906587" y="4733000"/>
          <a:ext cx="381317" cy="4838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74CF9-7766-4336-B266-E5D08E902362}">
      <dsp:nvSpPr>
        <dsp:cNvPr id="0" name=""/>
        <dsp:cNvSpPr/>
      </dsp:nvSpPr>
      <dsp:spPr>
        <a:xfrm>
          <a:off x="2440431" y="4733000"/>
          <a:ext cx="5185918" cy="483862"/>
        </a:xfrm>
        <a:prstGeom prst="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Marine - Airline: / shipping companies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2440431" y="4733000"/>
        <a:ext cx="5185918" cy="48386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92F8E-66C8-4DEF-89C0-6C0E30F25705}">
      <dsp:nvSpPr>
        <dsp:cNvPr id="0" name=""/>
        <dsp:cNvSpPr/>
      </dsp:nvSpPr>
      <dsp:spPr>
        <a:xfrm>
          <a:off x="3803" y="533395"/>
          <a:ext cx="4112150" cy="306963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RBI has powers under “BANKING REGULATION ACT”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Matters </a:t>
          </a:r>
          <a:r>
            <a:rPr lang="en-US" sz="2400" kern="1200" dirty="0" err="1" smtClean="0"/>
            <a:t>upto</a:t>
          </a:r>
          <a:r>
            <a:rPr lang="en-US" sz="2400" kern="1200" dirty="0" smtClean="0"/>
            <a:t> 10 lakh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1995: Banking ombudsman, RBI GM, 3 years, no reappointment. </a:t>
          </a:r>
          <a:endParaRPr lang="en-US" sz="2400" kern="1200" dirty="0">
            <a:solidFill>
              <a:schemeClr val="bg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Area wise: Total 20 , incl. J&amp;K (sits @Jammu)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All banks and loan giving NBFCs</a:t>
          </a:r>
          <a:endParaRPr lang="en-US" sz="2400" kern="1200" dirty="0"/>
        </a:p>
      </dsp:txBody>
      <dsp:txXfrm>
        <a:off x="75728" y="605320"/>
        <a:ext cx="3968300" cy="2997708"/>
      </dsp:txXfrm>
    </dsp:sp>
    <dsp:sp modelId="{1C1A3454-DBF6-4907-A43C-E50BFB1D3A28}">
      <dsp:nvSpPr>
        <dsp:cNvPr id="0" name=""/>
        <dsp:cNvSpPr/>
      </dsp:nvSpPr>
      <dsp:spPr>
        <a:xfrm>
          <a:off x="3803" y="3603029"/>
          <a:ext cx="4112150" cy="13199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44450" bIns="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Bank’95- ‘06, inspired from UK </a:t>
          </a:r>
          <a:endParaRPr lang="en-US" sz="3500" kern="1200" dirty="0"/>
        </a:p>
      </dsp:txBody>
      <dsp:txXfrm>
        <a:off x="3803" y="3603029"/>
        <a:ext cx="2895880" cy="1319942"/>
      </dsp:txXfrm>
    </dsp:sp>
    <dsp:sp modelId="{7F9911CE-20BF-4B11-A71A-31E642D7CA85}">
      <dsp:nvSpPr>
        <dsp:cNvPr id="0" name=""/>
        <dsp:cNvSpPr/>
      </dsp:nvSpPr>
      <dsp:spPr>
        <a:xfrm>
          <a:off x="3016010" y="3812690"/>
          <a:ext cx="1439252" cy="1439252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58930-AE95-4F40-B585-F7DE027FD08D}">
      <dsp:nvSpPr>
        <dsp:cNvPr id="0" name=""/>
        <dsp:cNvSpPr/>
      </dsp:nvSpPr>
      <dsp:spPr>
        <a:xfrm>
          <a:off x="4811828" y="533395"/>
          <a:ext cx="4112150" cy="306963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Hear matters upto 20 lakh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1938: act itself provides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1999: IRDAI setup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17 ombudsman, 3 years, no reappointment.</a:t>
          </a:r>
          <a:endParaRPr lang="en-US" sz="2400" kern="1200" dirty="0">
            <a:solidFill>
              <a:schemeClr val="bg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Conciliation and award making – binding on company</a:t>
          </a:r>
          <a:endParaRPr lang="en-US" sz="2400" kern="1200" dirty="0"/>
        </a:p>
      </dsp:txBody>
      <dsp:txXfrm>
        <a:off x="4883753" y="605320"/>
        <a:ext cx="3968300" cy="2997708"/>
      </dsp:txXfrm>
    </dsp:sp>
    <dsp:sp modelId="{C2663A6A-2D79-4AB8-8776-CADEA09685F6}">
      <dsp:nvSpPr>
        <dsp:cNvPr id="0" name=""/>
        <dsp:cNvSpPr/>
      </dsp:nvSpPr>
      <dsp:spPr>
        <a:xfrm>
          <a:off x="4811828" y="3603029"/>
          <a:ext cx="4112150" cy="13199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44450" bIns="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Insurance’99</a:t>
          </a:r>
          <a:endParaRPr lang="en-US" sz="3500" kern="1200" dirty="0"/>
        </a:p>
      </dsp:txBody>
      <dsp:txXfrm>
        <a:off x="4811828" y="3603029"/>
        <a:ext cx="2895880" cy="1319942"/>
      </dsp:txXfrm>
    </dsp:sp>
    <dsp:sp modelId="{345508D1-024B-465E-A13F-309BCE33A165}">
      <dsp:nvSpPr>
        <dsp:cNvPr id="0" name=""/>
        <dsp:cNvSpPr/>
      </dsp:nvSpPr>
      <dsp:spPr>
        <a:xfrm>
          <a:off x="7824035" y="3812690"/>
          <a:ext cx="1439252" cy="1439252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92F8E-66C8-4DEF-89C0-6C0E30F25705}">
      <dsp:nvSpPr>
        <dsp:cNvPr id="0" name=""/>
        <dsp:cNvSpPr/>
      </dsp:nvSpPr>
      <dsp:spPr>
        <a:xfrm>
          <a:off x="3611" y="416851"/>
          <a:ext cx="3903963" cy="291422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125730" rIns="41910" bIns="4191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Attach Asset from client without court order. (DRT, DRAT)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Insolvency and bankruptcy code 2016</a:t>
          </a:r>
          <a:endParaRPr lang="en-US" sz="3300" kern="1200" dirty="0"/>
        </a:p>
      </dsp:txBody>
      <dsp:txXfrm>
        <a:off x="71895" y="485135"/>
        <a:ext cx="3767395" cy="2845942"/>
      </dsp:txXfrm>
    </dsp:sp>
    <dsp:sp modelId="{1C1A3454-DBF6-4907-A43C-E50BFB1D3A28}">
      <dsp:nvSpPr>
        <dsp:cNvPr id="0" name=""/>
        <dsp:cNvSpPr/>
      </dsp:nvSpPr>
      <dsp:spPr>
        <a:xfrm>
          <a:off x="3611" y="3331077"/>
          <a:ext cx="3903963" cy="12531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50800" bIns="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SARFAESI 2002</a:t>
          </a:r>
          <a:endParaRPr lang="en-US" sz="4000" kern="1200" dirty="0"/>
        </a:p>
      </dsp:txBody>
      <dsp:txXfrm>
        <a:off x="3611" y="3331077"/>
        <a:ext cx="2749270" cy="1253117"/>
      </dsp:txXfrm>
    </dsp:sp>
    <dsp:sp modelId="{7F9911CE-20BF-4B11-A71A-31E642D7CA85}">
      <dsp:nvSpPr>
        <dsp:cNvPr id="0" name=""/>
        <dsp:cNvSpPr/>
      </dsp:nvSpPr>
      <dsp:spPr>
        <a:xfrm>
          <a:off x="2863318" y="3530124"/>
          <a:ext cx="1366387" cy="1366387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58930-AE95-4F40-B585-F7DE027FD08D}">
      <dsp:nvSpPr>
        <dsp:cNvPr id="0" name=""/>
        <dsp:cNvSpPr/>
      </dsp:nvSpPr>
      <dsp:spPr>
        <a:xfrm>
          <a:off x="4568219" y="416851"/>
          <a:ext cx="3903963" cy="291422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125730" rIns="41910" bIns="4191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IF Client suppressed facts, can be questioned but within first 3 years of buying policy.</a:t>
          </a:r>
          <a:endParaRPr lang="en-US" sz="3300" kern="1200" dirty="0"/>
        </a:p>
      </dsp:txBody>
      <dsp:txXfrm>
        <a:off x="4636503" y="485135"/>
        <a:ext cx="3767395" cy="2845942"/>
      </dsp:txXfrm>
    </dsp:sp>
    <dsp:sp modelId="{C2663A6A-2D79-4AB8-8776-CADEA09685F6}">
      <dsp:nvSpPr>
        <dsp:cNvPr id="0" name=""/>
        <dsp:cNvSpPr/>
      </dsp:nvSpPr>
      <dsp:spPr>
        <a:xfrm>
          <a:off x="4568219" y="3331077"/>
          <a:ext cx="3903963" cy="12531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50800" bIns="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Insurance Act  Amend’15</a:t>
          </a:r>
          <a:endParaRPr lang="en-US" sz="4000" kern="1200" dirty="0"/>
        </a:p>
      </dsp:txBody>
      <dsp:txXfrm>
        <a:off x="4568219" y="3331077"/>
        <a:ext cx="2749270" cy="1253117"/>
      </dsp:txXfrm>
    </dsp:sp>
    <dsp:sp modelId="{345508D1-024B-465E-A13F-309BCE33A165}">
      <dsp:nvSpPr>
        <dsp:cNvPr id="0" name=""/>
        <dsp:cNvSpPr/>
      </dsp:nvSpPr>
      <dsp:spPr>
        <a:xfrm>
          <a:off x="7427926" y="3530124"/>
          <a:ext cx="1366387" cy="1366387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1.Banking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82311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V1:c2,3,5,6,9,11(GST),12,13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601675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B499F-4A9F-43DA-9BB2-C622EF848DAF}">
      <dsp:nvSpPr>
        <dsp:cNvPr id="0" name=""/>
        <dsp:cNvSpPr/>
      </dsp:nvSpPr>
      <dsp:spPr>
        <a:xfrm>
          <a:off x="0" y="5390543"/>
          <a:ext cx="762635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0859-E229-4F30-81BD-006EE62543A1}">
      <dsp:nvSpPr>
        <dsp:cNvPr id="0" name=""/>
        <dsp:cNvSpPr/>
      </dsp:nvSpPr>
      <dsp:spPr>
        <a:xfrm>
          <a:off x="0" y="4302832"/>
          <a:ext cx="762635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8A1C8-7A97-4517-9239-15A3EF6835C4}">
      <dsp:nvSpPr>
        <dsp:cNvPr id="0" name=""/>
        <dsp:cNvSpPr/>
      </dsp:nvSpPr>
      <dsp:spPr>
        <a:xfrm>
          <a:off x="0" y="3215120"/>
          <a:ext cx="762635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8235C-B794-4EDE-9678-2A150BA62A53}">
      <dsp:nvSpPr>
        <dsp:cNvPr id="0" name=""/>
        <dsp:cNvSpPr/>
      </dsp:nvSpPr>
      <dsp:spPr>
        <a:xfrm>
          <a:off x="0" y="2127408"/>
          <a:ext cx="762635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24E8A-F578-439C-8BDE-C2095CBA8A72}">
      <dsp:nvSpPr>
        <dsp:cNvPr id="0" name=""/>
        <dsp:cNvSpPr/>
      </dsp:nvSpPr>
      <dsp:spPr>
        <a:xfrm>
          <a:off x="0" y="1039697"/>
          <a:ext cx="7626350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E471C-0E7B-4E8E-A424-B88B948936CD}">
      <dsp:nvSpPr>
        <dsp:cNvPr id="0" name=""/>
        <dsp:cNvSpPr/>
      </dsp:nvSpPr>
      <dsp:spPr>
        <a:xfrm>
          <a:off x="1982850" y="3781"/>
          <a:ext cx="5643499" cy="10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Good faith, hide nothing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1982850" y="3781"/>
        <a:ext cx="5643499" cy="1035915"/>
      </dsp:txXfrm>
    </dsp:sp>
    <dsp:sp modelId="{C84DD311-4A6D-4A6A-A937-A7BC8CFE4EDB}">
      <dsp:nvSpPr>
        <dsp:cNvPr id="0" name=""/>
        <dsp:cNvSpPr/>
      </dsp:nvSpPr>
      <dsp:spPr>
        <a:xfrm>
          <a:off x="0" y="3781"/>
          <a:ext cx="1982851" cy="103591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Franklin Gothic Medium Cond" panose="020B0606030402020204" pitchFamily="34" charset="0"/>
            </a:rPr>
            <a:t>Uberrima</a:t>
          </a:r>
          <a:r>
            <a:rPr lang="en-US" sz="2900" kern="1200" dirty="0" smtClean="0">
              <a:latin typeface="Franklin Gothic Medium Cond" panose="020B0606030402020204" pitchFamily="34" charset="0"/>
            </a:rPr>
            <a:t> fides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50578" y="54359"/>
        <a:ext cx="1881695" cy="985337"/>
      </dsp:txXfrm>
    </dsp:sp>
    <dsp:sp modelId="{6FC89ABE-20CD-45AD-BEEF-DFF7997D8F73}">
      <dsp:nvSpPr>
        <dsp:cNvPr id="0" name=""/>
        <dsp:cNvSpPr/>
      </dsp:nvSpPr>
      <dsp:spPr>
        <a:xfrm>
          <a:off x="1982850" y="1091492"/>
          <a:ext cx="5643499" cy="10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Only to extend of “REAL” loss, not imaginary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1982850" y="1091492"/>
        <a:ext cx="5643499" cy="1035915"/>
      </dsp:txXfrm>
    </dsp:sp>
    <dsp:sp modelId="{2B240D12-82BA-46E1-84CA-D2B2285F416E}">
      <dsp:nvSpPr>
        <dsp:cNvPr id="0" name=""/>
        <dsp:cNvSpPr/>
      </dsp:nvSpPr>
      <dsp:spPr>
        <a:xfrm>
          <a:off x="0" y="1091492"/>
          <a:ext cx="1982851" cy="103591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-2266801"/>
                <a:satOff val="1309"/>
                <a:lumOff val="-2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266801"/>
                <a:satOff val="1309"/>
                <a:lumOff val="-2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266801"/>
                <a:satOff val="1309"/>
                <a:lumOff val="-2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Indemnity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50578" y="1142070"/>
        <a:ext cx="1881695" cy="985337"/>
      </dsp:txXfrm>
    </dsp:sp>
    <dsp:sp modelId="{635EDED5-B8EF-4648-A9A4-2D5FAFCEC389}">
      <dsp:nvSpPr>
        <dsp:cNvPr id="0" name=""/>
        <dsp:cNvSpPr/>
      </dsp:nvSpPr>
      <dsp:spPr>
        <a:xfrm>
          <a:off x="1982850" y="2179204"/>
          <a:ext cx="5643499" cy="10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Insurer can Recover from negligent 3</a:t>
          </a:r>
          <a:r>
            <a:rPr lang="en-US" sz="2700" kern="1200" baseline="30000" dirty="0" smtClean="0">
              <a:latin typeface="Franklin Gothic Medium Cond" panose="020B0606030402020204" pitchFamily="34" charset="0"/>
            </a:rPr>
            <a:t>rd</a:t>
          </a:r>
          <a:r>
            <a:rPr lang="en-US" sz="2700" kern="1200" dirty="0" smtClean="0">
              <a:latin typeface="Franklin Gothic Medium Cond" panose="020B0606030402020204" pitchFamily="34" charset="0"/>
            </a:rPr>
            <a:t> party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1982850" y="2179204"/>
        <a:ext cx="5643499" cy="1035915"/>
      </dsp:txXfrm>
    </dsp:sp>
    <dsp:sp modelId="{1C724874-3644-4764-85BD-4149563C98F4}">
      <dsp:nvSpPr>
        <dsp:cNvPr id="0" name=""/>
        <dsp:cNvSpPr/>
      </dsp:nvSpPr>
      <dsp:spPr>
        <a:xfrm>
          <a:off x="0" y="2179204"/>
          <a:ext cx="1982851" cy="103591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-4533602"/>
                <a:satOff val="2618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533602"/>
                <a:satOff val="2618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533602"/>
                <a:satOff val="2618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Subrogation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50578" y="2229782"/>
        <a:ext cx="1881695" cy="985337"/>
      </dsp:txXfrm>
    </dsp:sp>
    <dsp:sp modelId="{B76A5E20-E238-4ABD-B268-64DE7F1D85AD}">
      <dsp:nvSpPr>
        <dsp:cNvPr id="0" name=""/>
        <dsp:cNvSpPr/>
      </dsp:nvSpPr>
      <dsp:spPr>
        <a:xfrm>
          <a:off x="1982850" y="3266916"/>
          <a:ext cx="5643499" cy="10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Direct loss link (explosion w/o fire= no $$)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1982850" y="3266916"/>
        <a:ext cx="5643499" cy="1035915"/>
      </dsp:txXfrm>
    </dsp:sp>
    <dsp:sp modelId="{6D937CB4-4C2F-4F80-997F-DB264E688BEC}">
      <dsp:nvSpPr>
        <dsp:cNvPr id="0" name=""/>
        <dsp:cNvSpPr/>
      </dsp:nvSpPr>
      <dsp:spPr>
        <a:xfrm>
          <a:off x="0" y="3266916"/>
          <a:ext cx="1982851" cy="103591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-6800403"/>
                <a:satOff val="3927"/>
                <a:lumOff val="-72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800403"/>
                <a:satOff val="3927"/>
                <a:lumOff val="-72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800403"/>
                <a:satOff val="3927"/>
                <a:lumOff val="-72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6800403"/>
              <a:satOff val="3927"/>
              <a:lumOff val="-720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>
              <a:latin typeface="Franklin Gothic Medium Cond" panose="020B0606030402020204" pitchFamily="34" charset="0"/>
            </a:rPr>
            <a:t>Causa</a:t>
          </a:r>
          <a:r>
            <a:rPr lang="en-US" sz="2900" kern="1200" dirty="0" smtClean="0">
              <a:latin typeface="Franklin Gothic Medium Cond" panose="020B0606030402020204" pitchFamily="34" charset="0"/>
            </a:rPr>
            <a:t> </a:t>
          </a:r>
          <a:r>
            <a:rPr lang="en-US" sz="2900" kern="1200" dirty="0" err="1" smtClean="0">
              <a:latin typeface="Franklin Gothic Medium Cond" panose="020B0606030402020204" pitchFamily="34" charset="0"/>
            </a:rPr>
            <a:t>proxima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50578" y="3317494"/>
        <a:ext cx="1881695" cy="985337"/>
      </dsp:txXfrm>
    </dsp:sp>
    <dsp:sp modelId="{906E68D1-0B9D-4DC9-B111-E5BB2D0E0BDE}">
      <dsp:nvSpPr>
        <dsp:cNvPr id="0" name=""/>
        <dsp:cNvSpPr/>
      </dsp:nvSpPr>
      <dsp:spPr>
        <a:xfrm>
          <a:off x="1982850" y="4354627"/>
          <a:ext cx="5643499" cy="10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Medium Cond" panose="020B0606030402020204" pitchFamily="34" charset="0"/>
            </a:rPr>
            <a:t>If “x” not happen, client remains in same position, “x” happens client in bad position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1982850" y="4354627"/>
        <a:ext cx="5643499" cy="1035915"/>
      </dsp:txXfrm>
    </dsp:sp>
    <dsp:sp modelId="{14AC42FD-E578-491C-81C7-707D372F58E5}">
      <dsp:nvSpPr>
        <dsp:cNvPr id="0" name=""/>
        <dsp:cNvSpPr/>
      </dsp:nvSpPr>
      <dsp:spPr>
        <a:xfrm>
          <a:off x="0" y="4354627"/>
          <a:ext cx="1982851" cy="1035915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Insurable interest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50578" y="4405205"/>
        <a:ext cx="1881695" cy="9853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E9A7C-0D0B-4F29-8E58-C840433AF2E1}">
      <dsp:nvSpPr>
        <dsp:cNvPr id="0" name=""/>
        <dsp:cNvSpPr/>
      </dsp:nvSpPr>
      <dsp:spPr>
        <a:xfrm rot="5400000">
          <a:off x="-173371" y="173575"/>
          <a:ext cx="1155812" cy="80906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Franklin Gothic Medium Cond" panose="020B0606030402020204" pitchFamily="34" charset="0"/>
            </a:rPr>
            <a:t>4500 BC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 rot="-5400000">
        <a:off x="1" y="404737"/>
        <a:ext cx="809068" cy="346744"/>
      </dsp:txXfrm>
    </dsp:sp>
    <dsp:sp modelId="{BA07B9E4-466A-49A7-89DD-C36F4272308D}">
      <dsp:nvSpPr>
        <dsp:cNvPr id="0" name=""/>
        <dsp:cNvSpPr/>
      </dsp:nvSpPr>
      <dsp:spPr>
        <a:xfrm rot="5400000">
          <a:off x="2585196" y="-1775924"/>
          <a:ext cx="751277" cy="43035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Babylonia Caravans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 rot="-5400000">
        <a:off x="809068" y="36878"/>
        <a:ext cx="4266860" cy="677929"/>
      </dsp:txXfrm>
    </dsp:sp>
    <dsp:sp modelId="{2D06BC65-80CB-468C-8050-13DB6C616637}">
      <dsp:nvSpPr>
        <dsp:cNvPr id="0" name=""/>
        <dsp:cNvSpPr/>
      </dsp:nvSpPr>
      <dsp:spPr>
        <a:xfrm rot="5400000">
          <a:off x="-173371" y="1212861"/>
          <a:ext cx="1155812" cy="80906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Franklin Gothic Medium Cond" panose="020B0606030402020204" pitchFamily="34" charset="0"/>
            </a:rPr>
            <a:t>1347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 rot="-5400000">
        <a:off x="1" y="1444023"/>
        <a:ext cx="809068" cy="346744"/>
      </dsp:txXfrm>
    </dsp:sp>
    <dsp:sp modelId="{CCC6F00E-FCBF-4629-BD2E-1EA2670EA8EC}">
      <dsp:nvSpPr>
        <dsp:cNvPr id="0" name=""/>
        <dsp:cNvSpPr/>
      </dsp:nvSpPr>
      <dsp:spPr>
        <a:xfrm rot="5400000">
          <a:off x="2585196" y="-736638"/>
          <a:ext cx="751277" cy="43035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European Maritime Insurance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 rot="-5400000">
        <a:off x="809068" y="1076164"/>
        <a:ext cx="4266860" cy="677929"/>
      </dsp:txXfrm>
    </dsp:sp>
    <dsp:sp modelId="{F2B3DBA5-4154-4BC5-AA4A-47655E4893B1}">
      <dsp:nvSpPr>
        <dsp:cNvPr id="0" name=""/>
        <dsp:cNvSpPr/>
      </dsp:nvSpPr>
      <dsp:spPr>
        <a:xfrm rot="5400000">
          <a:off x="-173371" y="2252147"/>
          <a:ext cx="1155812" cy="80906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Franklin Gothic Medium Cond" panose="020B0606030402020204" pitchFamily="34" charset="0"/>
            </a:rPr>
            <a:t>1688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 rot="-5400000">
        <a:off x="1" y="2483309"/>
        <a:ext cx="809068" cy="346744"/>
      </dsp:txXfrm>
    </dsp:sp>
    <dsp:sp modelId="{A85DA112-6D55-4AAC-8238-15FAE8377161}">
      <dsp:nvSpPr>
        <dsp:cNvPr id="0" name=""/>
        <dsp:cNvSpPr/>
      </dsp:nvSpPr>
      <dsp:spPr>
        <a:xfrm rot="5400000">
          <a:off x="2585196" y="302647"/>
          <a:ext cx="751277" cy="43035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Llyod’s</a:t>
          </a:r>
          <a:r>
            <a:rPr lang="en-US" sz="2300" kern="1200" dirty="0" smtClean="0">
              <a:latin typeface="Franklin Gothic Medium Cond" panose="020B0606030402020204" pitchFamily="34" charset="0"/>
            </a:rPr>
            <a:t> Coffee House, UK as meeting place of insurance agents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 rot="-5400000">
        <a:off x="809068" y="2115449"/>
        <a:ext cx="4266860" cy="677929"/>
      </dsp:txXfrm>
    </dsp:sp>
    <dsp:sp modelId="{347C1E0E-93B2-4308-943B-960C9230FC32}">
      <dsp:nvSpPr>
        <dsp:cNvPr id="0" name=""/>
        <dsp:cNvSpPr/>
      </dsp:nvSpPr>
      <dsp:spPr>
        <a:xfrm rot="5400000">
          <a:off x="-173371" y="3291433"/>
          <a:ext cx="1155812" cy="80906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Franklin Gothic Medium Cond" panose="020B0606030402020204" pitchFamily="34" charset="0"/>
            </a:rPr>
            <a:t>1756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 rot="-5400000">
        <a:off x="1" y="3522595"/>
        <a:ext cx="809068" cy="346744"/>
      </dsp:txXfrm>
    </dsp:sp>
    <dsp:sp modelId="{8387AA82-678A-45B9-B31C-21D3A2278466}">
      <dsp:nvSpPr>
        <dsp:cNvPr id="0" name=""/>
        <dsp:cNvSpPr/>
      </dsp:nvSpPr>
      <dsp:spPr>
        <a:xfrm rot="5400000">
          <a:off x="2585196" y="1341933"/>
          <a:ext cx="751277" cy="43035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1</a:t>
          </a:r>
          <a:r>
            <a:rPr lang="en-US" sz="2300" kern="1200" baseline="30000" dirty="0" smtClean="0">
              <a:latin typeface="Franklin Gothic Medium Cond" panose="020B0606030402020204" pitchFamily="34" charset="0"/>
            </a:rPr>
            <a:t>st</a:t>
          </a:r>
          <a:r>
            <a:rPr lang="en-US" sz="2300" kern="1200" dirty="0" smtClean="0">
              <a:latin typeface="Franklin Gothic Medium Cond" panose="020B0606030402020204" pitchFamily="34" charset="0"/>
            </a:rPr>
            <a:t> life insurance co. “Old Equitable”, UK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 rot="-5400000">
        <a:off x="809068" y="3154735"/>
        <a:ext cx="4266860" cy="677929"/>
      </dsp:txXfrm>
    </dsp:sp>
    <dsp:sp modelId="{B9EDC64B-DD61-4591-A45B-C20294FBD20B}">
      <dsp:nvSpPr>
        <dsp:cNvPr id="0" name=""/>
        <dsp:cNvSpPr/>
      </dsp:nvSpPr>
      <dsp:spPr>
        <a:xfrm rot="5400000">
          <a:off x="-173371" y="4330719"/>
          <a:ext cx="1155812" cy="809068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Franklin Gothic Medium Cond" panose="020B0606030402020204" pitchFamily="34" charset="0"/>
            </a:rPr>
            <a:t>1967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 rot="-5400000">
        <a:off x="1" y="4561881"/>
        <a:ext cx="809068" cy="346744"/>
      </dsp:txXfrm>
    </dsp:sp>
    <dsp:sp modelId="{57923DB6-167C-41E1-B195-B5B178759286}">
      <dsp:nvSpPr>
        <dsp:cNvPr id="0" name=""/>
        <dsp:cNvSpPr/>
      </dsp:nvSpPr>
      <dsp:spPr>
        <a:xfrm rot="5400000">
          <a:off x="2585196" y="2381219"/>
          <a:ext cx="751277" cy="43035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Dr. Nicolas </a:t>
          </a:r>
          <a:r>
            <a:rPr lang="en-US" sz="2300" kern="1200" dirty="0" err="1" smtClean="0">
              <a:latin typeface="Franklin Gothic Medium Cond" panose="020B0606030402020204" pitchFamily="34" charset="0"/>
            </a:rPr>
            <a:t>Barbon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1</a:t>
          </a:r>
          <a:r>
            <a:rPr lang="en-US" sz="2300" kern="1200" baseline="30000" dirty="0" smtClean="0">
              <a:latin typeface="Franklin Gothic Medium Cond" panose="020B0606030402020204" pitchFamily="34" charset="0"/>
            </a:rPr>
            <a:t>st</a:t>
          </a:r>
          <a:r>
            <a:rPr lang="en-US" sz="2300" kern="1200" dirty="0" smtClean="0">
              <a:latin typeface="Franklin Gothic Medium Cond" panose="020B0606030402020204" pitchFamily="34" charset="0"/>
            </a:rPr>
            <a:t> Fire insurance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 rot="-5400000">
        <a:off x="809068" y="4194021"/>
        <a:ext cx="4266860" cy="6779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AC33F-9A58-49B6-BA9C-33FF38B4F293}">
      <dsp:nvSpPr>
        <dsp:cNvPr id="0" name=""/>
        <dsp:cNvSpPr/>
      </dsp:nvSpPr>
      <dsp:spPr>
        <a:xfrm rot="10800000">
          <a:off x="1112633" y="398006"/>
          <a:ext cx="2944881" cy="148351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4187" tIns="68580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Franklin Gothic Medium Cond" panose="020B0606030402020204" pitchFamily="34" charset="0"/>
            </a:rPr>
            <a:t>Edmund Haley (1693)</a:t>
          </a:r>
          <a:endParaRPr lang="en-US" sz="18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Franklin Gothic Medium Cond" panose="020B0606030402020204" pitchFamily="34" charset="0"/>
            </a:rPr>
            <a:t>Mortality table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Franklin Gothic Medium Cond" panose="020B0606030402020204" pitchFamily="34" charset="0"/>
            </a:rPr>
            <a:t>Premium vs. lifespan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Franklin Gothic Medium Cond" panose="020B0606030402020204" pitchFamily="34" charset="0"/>
            </a:rPr>
            <a:t>Joseph Dodson updated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 rot="10800000">
        <a:off x="1483511" y="398006"/>
        <a:ext cx="2574003" cy="1483511"/>
      </dsp:txXfrm>
    </dsp:sp>
    <dsp:sp modelId="{0443BC06-82B2-4763-81FE-92ACB4CD0185}">
      <dsp:nvSpPr>
        <dsp:cNvPr id="0" name=""/>
        <dsp:cNvSpPr/>
      </dsp:nvSpPr>
      <dsp:spPr>
        <a:xfrm>
          <a:off x="370877" y="398006"/>
          <a:ext cx="1483511" cy="148351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8C65C-1E14-431C-9C8C-8D5EF6960901}">
      <dsp:nvSpPr>
        <dsp:cNvPr id="0" name=""/>
        <dsp:cNvSpPr/>
      </dsp:nvSpPr>
      <dsp:spPr>
        <a:xfrm rot="10800000">
          <a:off x="1112633" y="2324357"/>
          <a:ext cx="2944881" cy="148351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4187" tIns="68580" rIns="128016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Franklin Gothic Medium Cond" panose="020B0606030402020204" pitchFamily="34" charset="0"/>
            </a:rPr>
            <a:t>Jakob</a:t>
          </a:r>
          <a:r>
            <a:rPr lang="en-US" sz="1800" kern="1200" dirty="0" smtClean="0">
              <a:latin typeface="Franklin Gothic Medium Cond" panose="020B0606030402020204" pitchFamily="34" charset="0"/>
            </a:rPr>
            <a:t> </a:t>
          </a:r>
          <a:r>
            <a:rPr lang="en-US" sz="1800" kern="1200" dirty="0" err="1" smtClean="0">
              <a:latin typeface="Franklin Gothic Medium Cond" panose="020B0606030402020204" pitchFamily="34" charset="0"/>
            </a:rPr>
            <a:t>Bernoulls</a:t>
          </a:r>
          <a:r>
            <a:rPr lang="en-US" sz="1800" kern="1200" dirty="0" smtClean="0">
              <a:latin typeface="Franklin Gothic Medium Cond" panose="020B0606030402020204" pitchFamily="34" charset="0"/>
            </a:rPr>
            <a:t> (1700)</a:t>
          </a:r>
          <a:endParaRPr lang="en-US" sz="18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Franklin Gothic Medium Cond" panose="020B0606030402020204" pitchFamily="34" charset="0"/>
            </a:rPr>
            <a:t>Laws of Large numbers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Franklin Gothic Medium Cond" panose="020B0606030402020204" pitchFamily="34" charset="0"/>
            </a:rPr>
            <a:t>To predict average total loss /liability of company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 rot="10800000">
        <a:off x="1483511" y="2324357"/>
        <a:ext cx="2574003" cy="1483511"/>
      </dsp:txXfrm>
    </dsp:sp>
    <dsp:sp modelId="{4EFFAF3D-AB02-45F2-BEE4-A7CF5DB5512B}">
      <dsp:nvSpPr>
        <dsp:cNvPr id="0" name=""/>
        <dsp:cNvSpPr/>
      </dsp:nvSpPr>
      <dsp:spPr>
        <a:xfrm>
          <a:off x="370877" y="2324357"/>
          <a:ext cx="1483511" cy="148351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9FE7F-7C28-4042-8A8F-20878EDD49A1}">
      <dsp:nvSpPr>
        <dsp:cNvPr id="0" name=""/>
        <dsp:cNvSpPr/>
      </dsp:nvSpPr>
      <dsp:spPr>
        <a:xfrm rot="5400000">
          <a:off x="-173371" y="173575"/>
          <a:ext cx="1155812" cy="80906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1818: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 rot="-5400000">
        <a:off x="1" y="404737"/>
        <a:ext cx="809068" cy="346744"/>
      </dsp:txXfrm>
    </dsp:sp>
    <dsp:sp modelId="{65E1CC72-CBF4-40BE-98A0-A2EF59268593}">
      <dsp:nvSpPr>
        <dsp:cNvPr id="0" name=""/>
        <dsp:cNvSpPr/>
      </dsp:nvSpPr>
      <dsp:spPr>
        <a:xfrm rot="5400000">
          <a:off x="2585196" y="-1775924"/>
          <a:ext cx="751277" cy="43035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1</a:t>
          </a:r>
          <a:r>
            <a:rPr lang="en-US" sz="2400" kern="1200" baseline="30000" smtClean="0"/>
            <a:t>st</a:t>
          </a:r>
          <a:r>
            <a:rPr lang="en-US" sz="2400" kern="1200" smtClean="0"/>
            <a:t> Life insurance co. </a:t>
          </a:r>
          <a:r>
            <a:rPr lang="en-US" sz="2400" kern="1200" dirty="0" smtClean="0"/>
            <a:t>in India: Oriental Life insurance. 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 rot="-5400000">
        <a:off x="809068" y="36878"/>
        <a:ext cx="4266860" cy="677929"/>
      </dsp:txXfrm>
    </dsp:sp>
    <dsp:sp modelId="{4AFE9A7C-0D0B-4F29-8E58-C840433AF2E1}">
      <dsp:nvSpPr>
        <dsp:cNvPr id="0" name=""/>
        <dsp:cNvSpPr/>
      </dsp:nvSpPr>
      <dsp:spPr>
        <a:xfrm rot="5400000">
          <a:off x="-173371" y="1212861"/>
          <a:ext cx="1155812" cy="80906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1850: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 rot="-5400000">
        <a:off x="1" y="1444023"/>
        <a:ext cx="809068" cy="346744"/>
      </dsp:txXfrm>
    </dsp:sp>
    <dsp:sp modelId="{BA07B9E4-466A-49A7-89DD-C36F4272308D}">
      <dsp:nvSpPr>
        <dsp:cNvPr id="0" name=""/>
        <dsp:cNvSpPr/>
      </dsp:nvSpPr>
      <dsp:spPr>
        <a:xfrm rot="5400000">
          <a:off x="2585196" y="-736638"/>
          <a:ext cx="751277" cy="43035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1</a:t>
          </a:r>
          <a:r>
            <a:rPr lang="en-US" sz="2400" kern="1200" baseline="30000" dirty="0" smtClean="0"/>
            <a:t>st</a:t>
          </a:r>
          <a:r>
            <a:rPr lang="en-US" sz="2400" kern="1200" dirty="0" smtClean="0"/>
            <a:t> General insurance: </a:t>
          </a:r>
          <a:r>
            <a:rPr lang="en-US" sz="2400" kern="1200" dirty="0" err="1" smtClean="0"/>
            <a:t>Trinton</a:t>
          </a:r>
          <a:r>
            <a:rPr lang="en-US" sz="2400" kern="1200" dirty="0" smtClean="0"/>
            <a:t>, Calcutta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 rot="-5400000">
        <a:off x="809068" y="1076164"/>
        <a:ext cx="4266860" cy="677929"/>
      </dsp:txXfrm>
    </dsp:sp>
    <dsp:sp modelId="{75051DBD-2B11-4EE6-92C2-3B16AB7A99E9}">
      <dsp:nvSpPr>
        <dsp:cNvPr id="0" name=""/>
        <dsp:cNvSpPr/>
      </dsp:nvSpPr>
      <dsp:spPr>
        <a:xfrm rot="5400000">
          <a:off x="-173371" y="2252147"/>
          <a:ext cx="1155812" cy="80906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1870:</a:t>
          </a:r>
        </a:p>
      </dsp:txBody>
      <dsp:txXfrm rot="-5400000">
        <a:off x="1" y="2483309"/>
        <a:ext cx="809068" cy="346744"/>
      </dsp:txXfrm>
    </dsp:sp>
    <dsp:sp modelId="{17A0809E-431A-48CD-8444-54F263FA9634}">
      <dsp:nvSpPr>
        <dsp:cNvPr id="0" name=""/>
        <dsp:cNvSpPr/>
      </dsp:nvSpPr>
      <dsp:spPr>
        <a:xfrm rot="5400000">
          <a:off x="2585196" y="302647"/>
          <a:ext cx="751277" cy="43035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Bombay Mutual life assurance company- first INDIAN company. </a:t>
          </a:r>
          <a:endParaRPr lang="en-US" sz="2400" kern="1200" dirty="0" smtClean="0"/>
        </a:p>
      </dsp:txBody>
      <dsp:txXfrm rot="-5400000">
        <a:off x="809068" y="2115449"/>
        <a:ext cx="4266860" cy="677929"/>
      </dsp:txXfrm>
    </dsp:sp>
    <dsp:sp modelId="{156776D0-6F07-442F-AD3E-F235CC7C2E8C}">
      <dsp:nvSpPr>
        <dsp:cNvPr id="0" name=""/>
        <dsp:cNvSpPr/>
      </dsp:nvSpPr>
      <dsp:spPr>
        <a:xfrm rot="5400000">
          <a:off x="-173371" y="3291433"/>
          <a:ext cx="1155812" cy="80906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1907:</a:t>
          </a:r>
        </a:p>
      </dsp:txBody>
      <dsp:txXfrm rot="-5400000">
        <a:off x="1" y="3522595"/>
        <a:ext cx="809068" cy="346744"/>
      </dsp:txXfrm>
    </dsp:sp>
    <dsp:sp modelId="{6CCA18B9-8D49-485D-A190-8EDD15414EA3}">
      <dsp:nvSpPr>
        <dsp:cNvPr id="0" name=""/>
        <dsp:cNvSpPr/>
      </dsp:nvSpPr>
      <dsp:spPr>
        <a:xfrm rot="5400000">
          <a:off x="2585196" y="1341933"/>
          <a:ext cx="751277" cy="43035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Indian mercantile insurance ltd. Bombay</a:t>
          </a:r>
        </a:p>
      </dsp:txBody>
      <dsp:txXfrm rot="-5400000">
        <a:off x="809068" y="3154735"/>
        <a:ext cx="4266860" cy="677929"/>
      </dsp:txXfrm>
    </dsp:sp>
    <dsp:sp modelId="{262C19DF-EAE6-4FA5-8F93-15B8CC662659}">
      <dsp:nvSpPr>
        <dsp:cNvPr id="0" name=""/>
        <dsp:cNvSpPr/>
      </dsp:nvSpPr>
      <dsp:spPr>
        <a:xfrm rot="5400000">
          <a:off x="-173371" y="4330719"/>
          <a:ext cx="1155812" cy="809068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1919:</a:t>
          </a:r>
          <a:endParaRPr lang="en-US" sz="2400" kern="1200" dirty="0"/>
        </a:p>
      </dsp:txBody>
      <dsp:txXfrm rot="-5400000">
        <a:off x="1" y="4561881"/>
        <a:ext cx="809068" cy="346744"/>
      </dsp:txXfrm>
    </dsp:sp>
    <dsp:sp modelId="{FA7F0BD5-6351-49C2-B7B4-EAB5771B4B66}">
      <dsp:nvSpPr>
        <dsp:cNvPr id="0" name=""/>
        <dsp:cNvSpPr/>
      </dsp:nvSpPr>
      <dsp:spPr>
        <a:xfrm rot="5400000">
          <a:off x="2585196" y="2381219"/>
          <a:ext cx="751277" cy="43035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New India Assurance- 1</a:t>
          </a:r>
          <a:r>
            <a:rPr lang="en-US" sz="2400" kern="1200" baseline="30000" dirty="0" smtClean="0"/>
            <a:t>st</a:t>
          </a:r>
          <a:r>
            <a:rPr lang="en-US" sz="2400" kern="1200" dirty="0" smtClean="0"/>
            <a:t> fully Indian owned (general) </a:t>
          </a:r>
          <a:endParaRPr lang="en-US" sz="2400" kern="1200" dirty="0"/>
        </a:p>
      </dsp:txBody>
      <dsp:txXfrm rot="-5400000">
        <a:off x="809068" y="4194021"/>
        <a:ext cx="4266860" cy="6779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78D5D-28CD-4D76-A775-47FE795B59AF}">
      <dsp:nvSpPr>
        <dsp:cNvPr id="0" name=""/>
        <dsp:cNvSpPr/>
      </dsp:nvSpPr>
      <dsp:spPr>
        <a:xfrm>
          <a:off x="0" y="34778"/>
          <a:ext cx="4171950" cy="9582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Presidency Banks</a:t>
          </a:r>
          <a:endParaRPr lang="en-US" sz="4200" kern="1200" dirty="0"/>
        </a:p>
      </dsp:txBody>
      <dsp:txXfrm>
        <a:off x="46777" y="81555"/>
        <a:ext cx="4078396" cy="864675"/>
      </dsp:txXfrm>
    </dsp:sp>
    <dsp:sp modelId="{24A09036-4211-42A8-87A9-35EAA22335A6}">
      <dsp:nvSpPr>
        <dsp:cNvPr id="0" name=""/>
        <dsp:cNvSpPr/>
      </dsp:nvSpPr>
      <dsp:spPr>
        <a:xfrm>
          <a:off x="0" y="993008"/>
          <a:ext cx="417195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kern="1200" dirty="0" smtClean="0"/>
            <a:t>1806-45-&gt;1921-&gt;55</a:t>
          </a:r>
          <a:endParaRPr lang="en-US" sz="3300" kern="1200" dirty="0"/>
        </a:p>
      </dsp:txBody>
      <dsp:txXfrm>
        <a:off x="0" y="993008"/>
        <a:ext cx="4171950" cy="695520"/>
      </dsp:txXfrm>
    </dsp:sp>
    <dsp:sp modelId="{2CFAEDEE-5635-4511-B8DB-23E63A1CE863}">
      <dsp:nvSpPr>
        <dsp:cNvPr id="0" name=""/>
        <dsp:cNvSpPr/>
      </dsp:nvSpPr>
      <dsp:spPr>
        <a:xfrm>
          <a:off x="0" y="1688529"/>
          <a:ext cx="4171950" cy="9582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Target</a:t>
          </a:r>
          <a:endParaRPr lang="en-US" sz="4200" kern="1200" dirty="0"/>
        </a:p>
      </dsp:txBody>
      <dsp:txXfrm>
        <a:off x="46777" y="1735306"/>
        <a:ext cx="4078396" cy="864675"/>
      </dsp:txXfrm>
    </dsp:sp>
    <dsp:sp modelId="{C899C39D-45A9-4B79-9DFC-E7B88AA386AD}">
      <dsp:nvSpPr>
        <dsp:cNvPr id="0" name=""/>
        <dsp:cNvSpPr/>
      </dsp:nvSpPr>
      <dsp:spPr>
        <a:xfrm>
          <a:off x="0" y="2646758"/>
          <a:ext cx="417195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kern="1200" dirty="0" smtClean="0"/>
            <a:t>Merchants, foreigners</a:t>
          </a:r>
          <a:endParaRPr lang="en-US" sz="3300" kern="1200" dirty="0"/>
        </a:p>
      </dsp:txBody>
      <dsp:txXfrm>
        <a:off x="0" y="2646758"/>
        <a:ext cx="4171950" cy="695520"/>
      </dsp:txXfrm>
    </dsp:sp>
    <dsp:sp modelId="{451659E1-CBFB-404D-8A81-F2912E530CD6}">
      <dsp:nvSpPr>
        <dsp:cNvPr id="0" name=""/>
        <dsp:cNvSpPr/>
      </dsp:nvSpPr>
      <dsp:spPr>
        <a:xfrm>
          <a:off x="0" y="3342279"/>
          <a:ext cx="4171950" cy="9582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Swadeshi</a:t>
          </a:r>
          <a:endParaRPr lang="en-US" sz="4200" kern="1200" dirty="0"/>
        </a:p>
      </dsp:txBody>
      <dsp:txXfrm>
        <a:off x="46777" y="3389056"/>
        <a:ext cx="4078396" cy="864675"/>
      </dsp:txXfrm>
    </dsp:sp>
    <dsp:sp modelId="{AD2C33EA-3E20-476D-A8E3-9199F9921E55}">
      <dsp:nvSpPr>
        <dsp:cNvPr id="0" name=""/>
        <dsp:cNvSpPr/>
      </dsp:nvSpPr>
      <dsp:spPr>
        <a:xfrm>
          <a:off x="0" y="4300508"/>
          <a:ext cx="4171950" cy="978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59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kern="1200" dirty="0" smtClean="0"/>
            <a:t>Allahabad (?, 1865), PNB (1894)</a:t>
          </a:r>
          <a:endParaRPr lang="en-US" sz="3300" kern="1200" dirty="0"/>
        </a:p>
      </dsp:txBody>
      <dsp:txXfrm>
        <a:off x="0" y="4300508"/>
        <a:ext cx="4171950" cy="978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List1#4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9D108-0569-47A8-8163-094712384D48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AF7DF-3F00-43FF-BE7D-FE2643774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83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4/06/current-may-week1p2-economy-financial-resolution-authority-reena-benerjee-committee-bancassurance-minor-bank-accounts-enforcement-day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78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95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Commerce Ministry has “National Export insurance Account” (NEIA, in 2006) for projects where ECGC can’t accept clients due to business reasons.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3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*in principle approval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8D499-8C4A-4C8C-93CB-3C0C4DA14B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81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70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95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24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42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5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9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06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40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43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22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71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Great </a:t>
            </a:r>
            <a:r>
              <a:rPr lang="en-US" dirty="0" err="1" smtClean="0"/>
              <a:t>NewYork</a:t>
            </a:r>
            <a:r>
              <a:rPr lang="en-US" dirty="0" smtClean="0"/>
              <a:t> fire (1835), Chicago fire (1871), London (1966)</a:t>
            </a:r>
          </a:p>
          <a:p>
            <a:r>
              <a:rPr lang="en-US" dirty="0" smtClean="0"/>
              <a:t>Re-insurance needed to stabilize peak profit and peak loss</a:t>
            </a:r>
          </a:p>
          <a:p>
            <a:r>
              <a:rPr lang="en-US" dirty="0" smtClean="0"/>
              <a:t>“spread out the risk”</a:t>
            </a:r>
          </a:p>
          <a:p>
            <a:r>
              <a:rPr lang="en-US" dirty="0" smtClean="0"/>
              <a:t>Protect against unpredictable events such as airline crash, large scale damages.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04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such LIC capable of sustaining the losses</a:t>
            </a:r>
          </a:p>
          <a:p>
            <a:r>
              <a:rPr lang="en-US" dirty="0" smtClean="0"/>
              <a:t>But IRDA norms Reinsurance mandatory for both life and General</a:t>
            </a:r>
          </a:p>
          <a:p>
            <a:r>
              <a:rPr lang="en-US" dirty="0" smtClean="0"/>
              <a:t>1972:  General insurance nationalized</a:t>
            </a:r>
          </a:p>
          <a:p>
            <a:r>
              <a:rPr lang="en-US" dirty="0" smtClean="0"/>
              <a:t>2000: GIC becomes India’s only re-insurer</a:t>
            </a:r>
          </a:p>
          <a:p>
            <a:r>
              <a:rPr lang="en-US" dirty="0" smtClean="0"/>
              <a:t>2002: 4 subsidiaries became directly owned by Government.</a:t>
            </a:r>
          </a:p>
          <a:p>
            <a:r>
              <a:rPr lang="en-US" dirty="0" smtClean="0"/>
              <a:t>GIC insures Air India, HAL, AAI directly and Manages third party motor pool</a:t>
            </a:r>
          </a:p>
          <a:p>
            <a:r>
              <a:rPr lang="en-US" dirty="0" smtClean="0"/>
              <a:t>GIC Invests money in G-sec, UTI, securities of private and public cos.</a:t>
            </a:r>
          </a:p>
          <a:p>
            <a:r>
              <a:rPr lang="en-US" dirty="0" smtClean="0"/>
              <a:t>2015 insurance amendment allowed entry of more.</a:t>
            </a:r>
          </a:p>
          <a:p>
            <a:r>
              <a:rPr lang="en-US" dirty="0" smtClean="0"/>
              <a:t>Under insurance Act, only 1 </a:t>
            </a:r>
            <a:r>
              <a:rPr lang="en-US" dirty="0" err="1" smtClean="0"/>
              <a:t>rE</a:t>
            </a:r>
            <a:r>
              <a:rPr lang="en-US" dirty="0" smtClean="0"/>
              <a:t>=“GIC”</a:t>
            </a:r>
          </a:p>
          <a:p>
            <a:r>
              <a:rPr lang="en-US" dirty="0" smtClean="0"/>
              <a:t>2015, Dec: IRDA – private players can apply min. 100 cr. Capital.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61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commercial</a:t>
            </a:r>
            <a:r>
              <a:rPr lang="en-US" baseline="0" dirty="0" smtClean="0"/>
              <a:t> and cooperative.</a:t>
            </a:r>
          </a:p>
          <a:p>
            <a:r>
              <a:rPr lang="en-US" dirty="0" smtClean="0"/>
              <a:t>Deposit insurance and credit guarantee corporation (DICGC)</a:t>
            </a:r>
          </a:p>
          <a:p>
            <a:r>
              <a:rPr lang="en-US" dirty="0" smtClean="0"/>
              <a:t>100% RBI owned (1978)</a:t>
            </a:r>
          </a:p>
          <a:p>
            <a:r>
              <a:rPr lang="en-US" dirty="0" smtClean="0"/>
              <a:t>1 of the 4 </a:t>
            </a:r>
            <a:r>
              <a:rPr lang="en-US" dirty="0" err="1" smtClean="0"/>
              <a:t>Dy.Director</a:t>
            </a:r>
            <a:r>
              <a:rPr lang="en-US" dirty="0" smtClean="0"/>
              <a:t> of RBI is chairman of this body</a:t>
            </a:r>
          </a:p>
          <a:p>
            <a:r>
              <a:rPr lang="en-US" dirty="0" smtClean="0">
                <a:hlinkClick r:id="rId3"/>
              </a:rPr>
              <a:t>Link </a:t>
            </a:r>
            <a:r>
              <a:rPr lang="en-US" dirty="0" smtClean="0"/>
              <a:t>More details on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13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http://www.livemint.com/Industry/GXIG1Tj6jqyrujFYYzaxaK/Centres-credit-guarantee-scheme-worries-RBI.html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8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https://www.rbi.org.in/scripts/governors.aspx#narasim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insurance?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0C406-677E-4A72-979E-F9C69F4A8E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36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5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577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9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8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52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74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42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https://rbi.org.in/scripts/bs_viewcontent.aspx?Id=2900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264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http://financialservices.gov.in/insurance/ListOfLifeInsuranceCompanies.asp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52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7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525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965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66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https://rbi.org.in/scripts/bs_viewcontent.aspx?Id=2900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9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LIC’s compulsory investment in G-Sec: </a:t>
            </a:r>
            <a:r>
              <a:rPr lang="en-US" strike="sngStrike" dirty="0" smtClean="0"/>
              <a:t>50%</a:t>
            </a:r>
            <a:r>
              <a:rPr lang="en-US" dirty="0" smtClean="0"/>
              <a:t> only 15%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94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LIC’s compulsory investment in G-Sec: </a:t>
            </a:r>
            <a:r>
              <a:rPr lang="en-US" strike="sngStrike" dirty="0" smtClean="0"/>
              <a:t>50%</a:t>
            </a:r>
            <a:r>
              <a:rPr lang="en-US" dirty="0" smtClean="0"/>
              <a:t> only 15%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856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https://rbi.org.in/scripts/bs_viewcontent.aspx?Id=2900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10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61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AGENT: no edu. qualification, no exam.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35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Franklin Gothic Medium Cond" panose="020B0606030402020204" pitchFamily="34" charset="0"/>
            </a:endParaRPr>
          </a:p>
          <a:p>
            <a:r>
              <a:rPr lang="en-US" sz="1200" dirty="0" smtClean="0">
                <a:latin typeface="Franklin Gothic Medium Cond" panose="020B0606030402020204" pitchFamily="34" charset="0"/>
              </a:rPr>
              <a:t>http://www.business-standard.com/article/finance/banks-keen-to-tie-up-with-multiple-insurers-116032200882_1.html</a:t>
            </a:r>
          </a:p>
          <a:p>
            <a:endParaRPr lang="en-US" sz="1200" dirty="0" smtClean="0">
              <a:latin typeface="Franklin Gothic Medium Cond" panose="020B0606030402020204" pitchFamily="34" charset="0"/>
            </a:endParaRPr>
          </a:p>
          <a:p>
            <a:r>
              <a:rPr lang="en-US" sz="1200" dirty="0" smtClean="0">
                <a:latin typeface="Franklin Gothic Medium Cond" panose="020B0606030402020204" pitchFamily="34" charset="0"/>
              </a:rPr>
              <a:t>Insurance Amendment: puts all in one category of “Insurance intermediaries”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latin typeface="Franklin Gothic Medium Cond" panose="020B0606030402020204" pitchFamily="34" charset="0"/>
              </a:rPr>
              <a:t>Pro: more choices to client, professional advice, less “target-</a:t>
            </a:r>
            <a:r>
              <a:rPr lang="en-US" sz="1200" dirty="0" err="1" smtClean="0">
                <a:latin typeface="Franklin Gothic Medium Cond" panose="020B0606030402020204" pitchFamily="34" charset="0"/>
              </a:rPr>
              <a:t>misselling</a:t>
            </a:r>
            <a:r>
              <a:rPr lang="en-US" sz="1200" dirty="0" smtClean="0">
                <a:latin typeface="Franklin Gothic Medium Cond" panose="020B0606030402020204" pitchFamily="34" charset="0"/>
              </a:rPr>
              <a:t>”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latin typeface="Franklin Gothic Medium Cond" panose="020B0606030402020204" pitchFamily="34" charset="0"/>
              </a:rPr>
              <a:t>Anti: </a:t>
            </a:r>
            <a:r>
              <a:rPr lang="en-US" sz="1200" dirty="0" err="1" smtClean="0">
                <a:latin typeface="Franklin Gothic Medium Cond" panose="020B0606030402020204" pitchFamily="34" charset="0"/>
              </a:rPr>
              <a:t>MoU</a:t>
            </a:r>
            <a:r>
              <a:rPr lang="en-US" sz="1200" dirty="0" smtClean="0">
                <a:latin typeface="Franklin Gothic Medium Cond" panose="020B0606030402020204" pitchFamily="34" charset="0"/>
              </a:rPr>
              <a:t> have to be scrapped, bank staff not trained for multiple companies policies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4C06A-F80D-4536-ACAC-5E70405B9FE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445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34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182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824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681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means even if the policyholder dies within the first three years and the claim is made after three years, the insurer has no recourse. </a:t>
            </a:r>
          </a:p>
          <a:p>
            <a:r>
              <a:rPr lang="en-US" dirty="0" smtClean="0"/>
              <a:t>“If the policyholder dies in the first year itself, but the claim is made after three years, we will have to settle the claims,” said K.S. </a:t>
            </a:r>
            <a:r>
              <a:rPr lang="en-US" dirty="0" err="1" smtClean="0"/>
              <a:t>Gopalakrishnan</a:t>
            </a:r>
            <a:r>
              <a:rPr lang="en-US" dirty="0" smtClean="0"/>
              <a:t>, managing director and chief executive officer, </a:t>
            </a:r>
            <a:r>
              <a:rPr lang="en-US" dirty="0" err="1" smtClean="0"/>
              <a:t>Aegon</a:t>
            </a:r>
            <a:r>
              <a:rPr lang="en-US" dirty="0" smtClean="0"/>
              <a:t> </a:t>
            </a:r>
            <a:r>
              <a:rPr lang="en-US" dirty="0" err="1" smtClean="0"/>
              <a:t>Religare</a:t>
            </a:r>
            <a:r>
              <a:rPr lang="en-US" dirty="0" smtClean="0"/>
              <a:t> Life Insurance Co. Ltd.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706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44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02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99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AF7DF-3F00-43FF-BE7D-FE2643774E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8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61228528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47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81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52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47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60A79-342D-4EEB-B45C-32AB00B79A81}" type="datetimeFigureOut">
              <a:rPr lang="en-US" smtClean="0"/>
              <a:pPr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7DCBC-3FF9-4C2D-9EA1-2C51178E58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0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99" r:id="rId13"/>
    <p:sldLayoutId id="2147483686" r:id="rId14"/>
    <p:sldLayoutId id="2147483687" r:id="rId15"/>
    <p:sldLayoutId id="2147483688" r:id="rId16"/>
    <p:sldLayoutId id="2147483696" r:id="rId17"/>
    <p:sldLayoutId id="2147483689" r:id="rId18"/>
    <p:sldLayoutId id="2147483690" r:id="rId19"/>
    <p:sldLayoutId id="2147483697" r:id="rId20"/>
    <p:sldLayoutId id="2147483691" r:id="rId21"/>
    <p:sldLayoutId id="2147483692" r:id="rId22"/>
    <p:sldLayoutId id="2147483698" r:id="rId23"/>
    <p:sldLayoutId id="2147483693" r:id="rId24"/>
    <p:sldLayoutId id="2147483694" r:id="rId25"/>
    <p:sldLayoutId id="2147483695" r:id="rId26"/>
    <p:sldLayoutId id="2147483702" r:id="rId2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5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image" Target="../media/image5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5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microsoft.com/office/2007/relationships/hdphoto" Target="../media/hdphoto1.wdp"/><Relationship Id="rId9" Type="http://schemas.microsoft.com/office/2007/relationships/diagramDrawing" Target="../diagrams/drawing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microsoft.com/office/2007/relationships/hdphoto" Target="../media/hdphoto1.wdp"/><Relationship Id="rId9" Type="http://schemas.microsoft.com/office/2007/relationships/diagramDrawing" Target="../diagrams/drawing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microsoft.com/office/2007/relationships/diagramDrawing" Target="../diagrams/drawin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microsoft.com/office/2007/relationships/hdphoto" Target="../media/hdphoto1.wdp"/><Relationship Id="rId9" Type="http://schemas.microsoft.com/office/2007/relationships/diagramDrawing" Target="../diagrams/drawing2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13" Type="http://schemas.microsoft.com/office/2007/relationships/diagramDrawing" Target="../diagrams/drawing24.xml"/><Relationship Id="rId3" Type="http://schemas.openxmlformats.org/officeDocument/2006/relationships/image" Target="../media/image76.png"/><Relationship Id="rId7" Type="http://schemas.openxmlformats.org/officeDocument/2006/relationships/diagramColors" Target="../diagrams/colors23.xml"/><Relationship Id="rId12" Type="http://schemas.openxmlformats.org/officeDocument/2006/relationships/diagramColors" Target="../diagrams/colors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3.xml"/><Relationship Id="rId11" Type="http://schemas.openxmlformats.org/officeDocument/2006/relationships/diagramQuickStyle" Target="../diagrams/quickStyle24.xml"/><Relationship Id="rId5" Type="http://schemas.openxmlformats.org/officeDocument/2006/relationships/diagramLayout" Target="../diagrams/layout23.xml"/><Relationship Id="rId10" Type="http://schemas.openxmlformats.org/officeDocument/2006/relationships/diagramLayout" Target="../diagrams/layout24.xml"/><Relationship Id="rId4" Type="http://schemas.openxmlformats.org/officeDocument/2006/relationships/diagramData" Target="../diagrams/data23.xml"/><Relationship Id="rId9" Type="http://schemas.openxmlformats.org/officeDocument/2006/relationships/diagramData" Target="../diagrams/data2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77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Relationship Id="rId9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6.xml"/><Relationship Id="rId3" Type="http://schemas.openxmlformats.org/officeDocument/2006/relationships/image" Target="../media/image79.png"/><Relationship Id="rId7" Type="http://schemas.openxmlformats.org/officeDocument/2006/relationships/diagramLayout" Target="../diagrams/layout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6.xml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microsoft.com/office/2007/relationships/diagramDrawing" Target="../diagrams/drawing26.xml"/><Relationship Id="rId4" Type="http://schemas.openxmlformats.org/officeDocument/2006/relationships/image" Target="../media/image80.png"/><Relationship Id="rId9" Type="http://schemas.openxmlformats.org/officeDocument/2006/relationships/diagramColors" Target="../diagrams/colors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8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89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Relationship Id="rId9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image" Target="../media/image8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Relationship Id="rId9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Relationship Id="rId9" Type="http://schemas.openxmlformats.org/officeDocument/2006/relationships/image" Target="../media/image109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Relationship Id="rId9" Type="http://schemas.openxmlformats.org/officeDocument/2006/relationships/image" Target="../media/image11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124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4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5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dirty="0" smtClean="0"/>
              <a:t>Economy: 6 pillars + theory  + current + BES17 (Budget &amp; Eco. Survey 2017)</a:t>
            </a:r>
            <a:endParaRPr lang="en-US" sz="2400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0" y="914400"/>
          <a:ext cx="9135611" cy="596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0" y="692230"/>
            <a:ext cx="3204594" cy="666787"/>
          </a:xfrm>
          <a:prstGeom prst="wedgeRectCallout">
            <a:avLst>
              <a:gd name="adj1" fmla="val -11103"/>
              <a:gd name="adj2" fmla="val 914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1) </a:t>
            </a:r>
            <a:r>
              <a:rPr lang="en-US" strike="sngStrike" dirty="0" smtClean="0">
                <a:solidFill>
                  <a:schemeClr val="bg1"/>
                </a:solidFill>
              </a:rPr>
              <a:t>Banking 2) Finance </a:t>
            </a:r>
            <a:r>
              <a:rPr lang="en-US" dirty="0" smtClean="0">
                <a:solidFill>
                  <a:srgbClr val="FF0000"/>
                </a:solidFill>
              </a:rPr>
              <a:t>3) Insurance, 4) Financial Inclusion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0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048368"/>
              </p:ext>
            </p:extLst>
          </p:nvPr>
        </p:nvGraphicFramePr>
        <p:xfrm>
          <a:off x="239348" y="1428756"/>
          <a:ext cx="4171950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faced problems in aftermath of Great depression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572000" y="914401"/>
            <a:ext cx="4171355" cy="531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0015757"/>
              </p:ext>
            </p:extLst>
          </p:nvPr>
        </p:nvGraphicFramePr>
        <p:xfrm>
          <a:off x="4772025" y="693982"/>
          <a:ext cx="4171950" cy="4970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Down Arrow 6"/>
          <p:cNvSpPr/>
          <p:nvPr/>
        </p:nvSpPr>
        <p:spPr>
          <a:xfrm>
            <a:off x="4411298" y="795523"/>
            <a:ext cx="360727" cy="627639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037" y="584969"/>
            <a:ext cx="1464686" cy="14151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8923" y="724687"/>
            <a:ext cx="1540437" cy="840822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0" y="3179427"/>
            <a:ext cx="8825218" cy="1812023"/>
          </a:xfrm>
          <a:prstGeom prst="frame">
            <a:avLst>
              <a:gd name="adj1" fmla="val 5239"/>
            </a:avLst>
          </a:prstGeom>
          <a:solidFill>
            <a:srgbClr val="FF0000"/>
          </a:solidFill>
          <a:ln w="38100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5037992" y="5196254"/>
            <a:ext cx="3552093" cy="1397977"/>
          </a:xfrm>
          <a:prstGeom prst="wedgeRectCallout">
            <a:avLst>
              <a:gd name="adj1" fmla="val -44595"/>
              <a:gd name="adj2" fmla="val -6957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Aftermath of great depression and collapse of companies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050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533253"/>
              </p:ext>
            </p:extLst>
          </p:nvPr>
        </p:nvGraphicFramePr>
        <p:xfrm>
          <a:off x="153988" y="914400"/>
          <a:ext cx="4171950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both had to be Nationalized due to scams, fin-exclusion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572000" y="914401"/>
            <a:ext cx="4171355" cy="531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1435884"/>
              </p:ext>
            </p:extLst>
          </p:nvPr>
        </p:nvGraphicFramePr>
        <p:xfrm>
          <a:off x="4857385" y="2039565"/>
          <a:ext cx="4171950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Down Arrow 6"/>
          <p:cNvSpPr/>
          <p:nvPr/>
        </p:nvSpPr>
        <p:spPr>
          <a:xfrm>
            <a:off x="4411298" y="795523"/>
            <a:ext cx="360727" cy="627639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7314" y="584969"/>
            <a:ext cx="1464686" cy="14151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563" y="584969"/>
            <a:ext cx="1540437" cy="8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5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CD78D5D-28CD-4D76-A775-47FE795B5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1CD78D5D-28CD-4D76-A775-47FE795B59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A09036-4211-42A8-87A9-35EAA22335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24A09036-4211-42A8-87A9-35EAA22335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4D39F9C-7C55-492E-885B-C72633F8D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B4D39F9C-7C55-492E-885B-C72633F8D5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88D6ECA-32E4-4A5C-BA3B-CF6E106A4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C88D6ECA-32E4-4A5C-BA3B-CF6E106A42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1972: General insurance Nationalization Act</a:t>
            </a:r>
            <a:endParaRPr lang="en-US" dirty="0"/>
          </a:p>
        </p:txBody>
      </p:sp>
      <p:graphicFrame>
        <p:nvGraphicFramePr>
          <p:cNvPr id="4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850563"/>
              </p:ext>
            </p:extLst>
          </p:nvPr>
        </p:nvGraphicFramePr>
        <p:xfrm>
          <a:off x="-800100" y="962758"/>
          <a:ext cx="6945922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1159807"/>
              </p:ext>
            </p:extLst>
          </p:nvPr>
        </p:nvGraphicFramePr>
        <p:xfrm>
          <a:off x="5254656" y="2710898"/>
          <a:ext cx="3819005" cy="3294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Rectangle 7"/>
          <p:cNvSpPr/>
          <p:nvPr/>
        </p:nvSpPr>
        <p:spPr>
          <a:xfrm>
            <a:off x="5251234" y="5820426"/>
            <a:ext cx="3822427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 Agri.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insurance Company ltd. (2002)</a:t>
            </a:r>
          </a:p>
        </p:txBody>
      </p:sp>
      <p:sp>
        <p:nvSpPr>
          <p:cNvPr id="2" name="Rectangle 1"/>
          <p:cNvSpPr/>
          <p:nvPr/>
        </p:nvSpPr>
        <p:spPr>
          <a:xfrm>
            <a:off x="200827" y="5134708"/>
            <a:ext cx="4843910" cy="1459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2002: Govt takes direct control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Allowed to issue more shares, provided Government shareholding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alteast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51%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rved Up Arrow 5"/>
          <p:cNvSpPr/>
          <p:nvPr/>
        </p:nvSpPr>
        <p:spPr>
          <a:xfrm rot="590312">
            <a:off x="595619" y="4129885"/>
            <a:ext cx="3263318" cy="104023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6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14153B-4DBD-45AB-80AF-CC1A9F0EC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014153B-4DBD-45AB-80AF-CC1A9F0EC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8EF827-398C-40FD-9B61-CE9B78F7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98EF827-398C-40FD-9B61-CE9B78F75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D9AF81-1744-4437-B82D-397812D9E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1D9AF81-1744-4437-B82D-397812D9E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DE340B-71B1-4A7C-9130-1772CA293C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22DE340B-71B1-4A7C-9130-1772CA293C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6CBA28-7F7C-47D1-B580-BCDD6D349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7D6CBA28-7F7C-47D1-B580-BCDD6D349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B62243-1AB4-414C-8E72-3A0B89B95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F5B62243-1AB4-414C-8E72-3A0B89B954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FB17F1-8186-42AD-8CA9-3BCE98E0B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E4FB17F1-8186-42AD-8CA9-3BCE98E0B7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9313FC-FD1A-460A-A218-53787CECA4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039313FC-FD1A-460A-A218-53787CECA4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581729-AF4F-43BE-8530-387886D40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7C581729-AF4F-43BE-8530-387886D402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29BE91-6450-45C9-8C68-5D3C0AADD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E829BE91-6450-45C9-8C68-5D3C0AADD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971AA3-ACA6-43DC-B357-E3591C152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3E971AA3-ACA6-43DC-B357-E3591C1522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2AC8E5-74A2-489F-94C1-B7306F290D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2E2AC8E5-74A2-489F-94C1-B7306F290D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F0D741-B191-484B-9DD4-3A2170C0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D0F0D741-B191-484B-9DD4-3A2170C092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6C2A40-3B27-4DCA-A15D-4BFABB648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0B6C2A40-3B27-4DCA-A15D-4BFABB648C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  <p:bldGraphic spid="5" grpId="0">
        <p:bldSub>
          <a:bldChart bld="category"/>
        </p:bldSub>
      </p:bldGraphic>
      <p:bldP spid="8" grpId="0" animBg="1"/>
      <p:bldP spid="2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829425" y="0"/>
            <a:ext cx="2314575" cy="935038"/>
          </a:xfrm>
        </p:spPr>
        <p:txBody>
          <a:bodyPr/>
          <a:lstStyle/>
          <a:p>
            <a:r>
              <a:rPr lang="en-US" dirty="0" smtClean="0"/>
              <a:t>DESHI BANK?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692" y="0"/>
            <a:ext cx="6413989" cy="6890179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499464" y="1266093"/>
            <a:ext cx="4459898" cy="1292469"/>
          </a:xfrm>
          <a:prstGeom prst="wedgeRectCallout">
            <a:avLst>
              <a:gd name="adj1" fmla="val -23559"/>
              <a:gd name="adj2" fmla="val 10807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lvl="0" indent="-514350">
              <a:buFont typeface="+mj-lt"/>
              <a:buAutoNum type="arabicPeriod"/>
            </a:pPr>
            <a:r>
              <a:rPr lang="en-US" sz="28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UCO-United Commercial ‘43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United Bank of India </a:t>
            </a:r>
            <a:r>
              <a:rPr lang="en-US" sz="2800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’50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u="sng" dirty="0" err="1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Bandhan</a:t>
            </a:r>
            <a:r>
              <a:rPr lang="en-US" sz="2800" u="sng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 Microfin’14</a:t>
            </a:r>
            <a:endParaRPr lang="en-US" sz="2800" u="sng" dirty="0">
              <a:solidFill>
                <a:srgbClr val="FFFF0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0" y="0"/>
            <a:ext cx="3464169" cy="1719743"/>
          </a:xfrm>
          <a:prstGeom prst="wedgeRectCallout">
            <a:avLst>
              <a:gd name="adj1" fmla="val 28802"/>
              <a:gd name="adj2" fmla="val 6382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PNB: 1894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Punjab-Sind (’08</a:t>
            </a:r>
            <a:r>
              <a:rPr lang="de-DE" sz="2000" dirty="0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2000" dirty="0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  <a:t>SBPatiyala (‚17)</a:t>
            </a:r>
            <a:endParaRPr lang="de-DE" sz="2000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OBC (‘43</a:t>
            </a:r>
            <a:r>
              <a:rPr lang="de-DE" sz="2000" dirty="0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2000" dirty="0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  <a:t>SB Bik&amp;Jai (40s-63)</a:t>
            </a:r>
            <a:endParaRPr lang="de-DE" sz="2000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606939"/>
            <a:ext cx="3613638" cy="2423686"/>
          </a:xfrm>
          <a:prstGeom prst="wedgeRectCallout">
            <a:avLst>
              <a:gd name="adj1" fmla="val 23382"/>
              <a:gd name="adj2" fmla="val 60080"/>
            </a:avLst>
          </a:prstGeom>
          <a:solidFill>
            <a:srgbClr val="0070C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Bank of India (‘06)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Central Bank of India (‘11)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Union Bank (‘19</a:t>
            </a:r>
            <a:r>
              <a:rPr lang="en-US" sz="2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u="sng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RBI (’34-35)</a:t>
            </a:r>
            <a:endParaRPr lang="en-US" sz="2400" u="sng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Bank of </a:t>
            </a:r>
            <a:r>
              <a:rPr lang="en-US" sz="2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Maharashtra </a:t>
            </a: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(‘35)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Dena Bank (‘38</a:t>
            </a:r>
            <a:r>
              <a:rPr lang="en-US" sz="2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C000"/>
                </a:solidFill>
                <a:latin typeface="Franklin Gothic Medium Cond" panose="020B0606030402020204" pitchFamily="34" charset="0"/>
              </a:rPr>
              <a:t>IDFC NBFC’14 </a:t>
            </a:r>
            <a:endParaRPr lang="en-US" sz="2400" dirty="0">
              <a:solidFill>
                <a:srgbClr val="FFC00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02622" y="3657601"/>
            <a:ext cx="3013563" cy="1538653"/>
          </a:xfrm>
          <a:prstGeom prst="wedgeRectCallout">
            <a:avLst>
              <a:gd name="adj1" fmla="val -63731"/>
              <a:gd name="adj2" fmla="val 60545"/>
            </a:avLst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Corporation (06)</a:t>
            </a:r>
          </a:p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Canara Bank (’10</a:t>
            </a:r>
            <a:r>
              <a:rPr lang="en-US" sz="2000" dirty="0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)</a:t>
            </a:r>
          </a:p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SBMysore</a:t>
            </a:r>
            <a:r>
              <a:rPr lang="en-US" sz="2000" dirty="0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(13)</a:t>
            </a:r>
            <a:endParaRPr lang="en-US" sz="2000" dirty="0">
              <a:solidFill>
                <a:prstClr val="white"/>
              </a:solidFill>
              <a:latin typeface="Franklin Gothic Medium Cond" panose="020B0606030402020204" pitchFamily="34" charset="0"/>
              <a:ea typeface="+mn-ea"/>
              <a:cs typeface="+mn-cs"/>
            </a:endParaRPr>
          </a:p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Syndicate bank (‘28)</a:t>
            </a:r>
          </a:p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Vijaya</a:t>
            </a: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 (‘31)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943600" y="5081956"/>
            <a:ext cx="3015761" cy="1538653"/>
          </a:xfrm>
          <a:prstGeom prst="wedgeRectCallout">
            <a:avLst>
              <a:gd name="adj1" fmla="val -104064"/>
              <a:gd name="adj2" fmla="val 19973"/>
            </a:avLst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Andhra bank: </a:t>
            </a:r>
            <a:r>
              <a:rPr lang="en-US" sz="2000" dirty="0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1923; ’41 </a:t>
            </a:r>
            <a:r>
              <a:rPr lang="en-US" sz="2000" dirty="0" err="1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SBHyd</a:t>
            </a:r>
            <a:endParaRPr lang="en-US" sz="2000" dirty="0" smtClean="0">
              <a:solidFill>
                <a:prstClr val="white"/>
              </a:solidFill>
              <a:latin typeface="Franklin Gothic Medium Cond" panose="020B0606030402020204" pitchFamily="34" charset="0"/>
              <a:ea typeface="+mn-ea"/>
              <a:cs typeface="+mn-cs"/>
            </a:endParaRPr>
          </a:p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TN</a:t>
            </a: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: Indian Bank (‘23); Indian Overseas bank(‘37</a:t>
            </a:r>
            <a:r>
              <a:rPr lang="en-US" sz="2000" dirty="0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)</a:t>
            </a:r>
            <a:endParaRPr lang="en-US" sz="2000" dirty="0">
              <a:solidFill>
                <a:prstClr val="white"/>
              </a:solidFill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3710353" y="353220"/>
            <a:ext cx="1436444" cy="747346"/>
          </a:xfrm>
          <a:prstGeom prst="wedgeRectCallout">
            <a:avLst>
              <a:gd name="adj1" fmla="val -54163"/>
              <a:gd name="adj2" fmla="val 17160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BMB ‘13</a:t>
            </a:r>
            <a:endParaRPr lang="en-US" sz="2800" dirty="0">
              <a:solidFill>
                <a:srgbClr val="FFFF0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74774" y="6123963"/>
            <a:ext cx="2264089" cy="496646"/>
          </a:xfrm>
          <a:prstGeom prst="wedgeRectCallout">
            <a:avLst>
              <a:gd name="adj1" fmla="val 65713"/>
              <a:gd name="adj2" fmla="val 19109"/>
            </a:avLst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SBTravenkore’45</a:t>
            </a:r>
            <a:endParaRPr lang="en-US" sz="2400" dirty="0">
              <a:solidFill>
                <a:prstClr val="white"/>
              </a:solidFill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29013" y="134224"/>
            <a:ext cx="3514987" cy="6123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of Banking Industry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 Ports, Trading Centres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569" y="3905861"/>
            <a:ext cx="2295734" cy="22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insurance companies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6869" y="906767"/>
            <a:ext cx="5332535" cy="572843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172200" y="3640015"/>
            <a:ext cx="2690446" cy="1573823"/>
          </a:xfrm>
          <a:prstGeom prst="wedgeRectCallout">
            <a:avLst>
              <a:gd name="adj1" fmla="val -60069"/>
              <a:gd name="adj2" fmla="val -29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National insurance</a:t>
            </a:r>
          </a:p>
          <a:p>
            <a:pPr lvl="0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1906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, HQ: Kolkata, During Swadeshi Movement era</a:t>
            </a: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Strong presence in North &amp; Eastern region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53865" y="4536831"/>
            <a:ext cx="2844311" cy="2013438"/>
          </a:xfrm>
          <a:prstGeom prst="wedgeRectCallout">
            <a:avLst>
              <a:gd name="adj1" fmla="val 62781"/>
              <a:gd name="adj2" fmla="val -37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New India Assurance</a:t>
            </a: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1919, Mumbai, Sir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Dorabji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Tata</a:t>
            </a: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1</a:t>
            </a:r>
            <a:r>
              <a:rPr lang="en-US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st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Fully Indian owned. Now 100%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Govt.owned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endParaRP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Major player overseas market</a:t>
            </a: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Satellite insurance (INSAT 2E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5205046" y="5292970"/>
            <a:ext cx="3727940" cy="1494692"/>
          </a:xfrm>
          <a:prstGeom prst="wedgeRectCallout">
            <a:avLst>
              <a:gd name="adj1" fmla="val -60069"/>
              <a:gd name="adj2" fmla="val -29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United India 1938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, HQ: Chennai</a:t>
            </a: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2</a:t>
            </a:r>
            <a:r>
              <a:rPr lang="en-US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nd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Largest General insurance Co. (2013)</a:t>
            </a: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Insured ONGC’s offshore assets (2015,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May);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Tirupati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, Airport-Hyderabad, Mumbai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-1" y="1519163"/>
            <a:ext cx="2835479" cy="1865874"/>
          </a:xfrm>
          <a:prstGeom prst="wedgeRectCallout">
            <a:avLst>
              <a:gd name="adj1" fmla="val 83126"/>
              <a:gd name="adj2" fmla="val 24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Oriental insurance </a:t>
            </a:r>
          </a:p>
          <a:p>
            <a:pPr lvl="0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1947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– Govt. owned company, HQ Delhi</a:t>
            </a: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56: under LIC , 73: under GIC, 2003: independent</a:t>
            </a: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Insured Reliance-Jamnagar</a:t>
            </a:r>
          </a:p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Power, steel, chemical plants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18914" y="600569"/>
            <a:ext cx="2525086" cy="6123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presidency cities, from North to South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560" y="1212965"/>
            <a:ext cx="2382473" cy="214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0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13" t="7452" b="7450"/>
          <a:stretch/>
        </p:blipFill>
        <p:spPr>
          <a:xfrm>
            <a:off x="-28574" y="9525"/>
            <a:ext cx="9172574" cy="6838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Types of insurance?</a:t>
            </a:r>
            <a:endParaRPr lang="en-US" dirty="0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0" y="596412"/>
          <a:ext cx="8797925" cy="6137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5945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97A588-63DE-462A-9FF4-C41D4CEAA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D97A588-63DE-462A-9FF4-C41D4CEAA5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82DF86-3936-4FC5-9989-A0896A522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5E82DF86-3936-4FC5-9989-A0896A5225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932AEB-B29A-4BBC-8812-AF896B9ABB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9932AEB-B29A-4BBC-8812-AF896B9ABB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9433BA-42E6-48F5-AC37-E36AC0D59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559433BA-42E6-48F5-AC37-E36AC0D59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6A5997-2192-40EA-84C7-11365A74D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16A5997-2192-40EA-84C7-11365A74D7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7354CB-9F2B-4D53-A4B3-97B608984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F87354CB-9F2B-4D53-A4B3-97B608984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Life insurance types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951791"/>
              </p:ext>
            </p:extLst>
          </p:nvPr>
        </p:nvGraphicFramePr>
        <p:xfrm>
          <a:off x="-328582" y="409575"/>
          <a:ext cx="5442438" cy="6228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ular Callout 9"/>
          <p:cNvSpPr/>
          <p:nvPr/>
        </p:nvSpPr>
        <p:spPr>
          <a:xfrm>
            <a:off x="5002824" y="4629150"/>
            <a:ext cx="4141176" cy="2088173"/>
          </a:xfrm>
          <a:prstGeom prst="wedgeRectCallout">
            <a:avLst>
              <a:gd name="adj1" fmla="val -62160"/>
              <a:gd name="adj2" fmla="val -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Premium $$ invested in a fund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Return =~ Fund’s Performance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Debt | balanced |equity fund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Lost shine after Sub-prime crisis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-96157" y="2857496"/>
            <a:ext cx="2344408" cy="381000"/>
          </a:xfrm>
          <a:prstGeom prst="wedgeRectCallout">
            <a:avLst>
              <a:gd name="adj1" fmla="val -24141"/>
              <a:gd name="adj2" fmla="val 8126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 premium, Short term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803" y="-183365"/>
            <a:ext cx="4051213" cy="3627248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5002822" y="3054919"/>
            <a:ext cx="4141176" cy="1262277"/>
          </a:xfrm>
          <a:prstGeom prst="wedgeRectCallout">
            <a:avLst>
              <a:gd name="adj1" fmla="val -48837"/>
              <a:gd name="adj2" fmla="val -14015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Life Ensured for 1 year @2 lakh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Rs. 330 per year. No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moneyback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if you don’t die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823" y="2252730"/>
            <a:ext cx="4141177" cy="9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B40B30-FAAA-4941-BC02-35E1872F2D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FB40B30-FAAA-4941-BC02-35E1872F2D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A4AE08-A3FA-43F7-A35F-BD852087F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06A4AE08-A3FA-43F7-A35F-BD852087F7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DF619AD-590C-44F3-916C-61EDE3854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9DF619AD-590C-44F3-916C-61EDE38540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6C9A33E-2B6C-4CC6-A21F-5F7012477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66C9A33E-2B6C-4CC6-A21F-5F70124771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BDF8BF-A6E9-46AA-A73C-9E944AD3E1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18BDF8BF-A6E9-46AA-A73C-9E944AD3E1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220EA7D-E4B4-43DD-B576-33321C593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7220EA7D-E4B4-43DD-B576-33321C593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7CC2247-C467-4342-8782-D1D1C76D7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A7CC2247-C467-4342-8782-D1D1C76D73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C62C2A-646E-42F7-98C6-26CCCB5FF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A6C62C2A-646E-42F7-98C6-26CCCB5FF5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9537B3-3016-4823-AAB8-5889BC48EC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119537B3-3016-4823-AAB8-5889BC48EC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3A81A5B-CD51-4C0A-92C0-92528B441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A3A81A5B-CD51-4C0A-92C0-92528B441A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D735DE-F868-49E9-94A9-23086F2DEB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63D735DE-F868-49E9-94A9-23086F2DEB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A675F4A-762D-4593-9042-E708D55E4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AA675F4A-762D-4593-9042-E708D55E46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66BB66-5127-4E37-B0E7-E79669D23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CC66BB66-5127-4E37-B0E7-E79669D23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FB3433-BCD5-4CA3-8655-79A133DC1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graphicEl>
                                              <a:dgm id="{6CFB3433-BCD5-4CA3-8655-79A133DC11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7A2173-B1DC-4470-BEF2-EF9A01823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graphicEl>
                                              <a:dgm id="{997A2173-B1DC-4470-BEF2-EF9A018236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0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the challenges to life insurance biz.?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ULIPs lost shine after subprime crisis hurt Indian share market</a:t>
            </a:r>
          </a:p>
          <a:p>
            <a:r>
              <a:rPr lang="en-US" sz="2400" dirty="0" smtClean="0"/>
              <a:t>Inflation – negative REAL interest</a:t>
            </a:r>
          </a:p>
          <a:p>
            <a:r>
              <a:rPr lang="en-US" sz="2400" dirty="0" smtClean="0"/>
              <a:t>Consumers Shifting from insurance to </a:t>
            </a:r>
            <a:r>
              <a:rPr lang="en-US" sz="2400" u="sng" dirty="0" smtClean="0"/>
              <a:t>“</a:t>
            </a:r>
            <a:r>
              <a:rPr lang="en-US" sz="2400" u="sng" dirty="0" smtClean="0">
                <a:solidFill>
                  <a:srgbClr val="0070C0"/>
                </a:solidFill>
              </a:rPr>
              <a:t>pension</a:t>
            </a:r>
            <a:r>
              <a:rPr lang="en-US" sz="2400" u="sng" dirty="0" smtClean="0"/>
              <a:t>” for better returns while being “</a:t>
            </a:r>
            <a:r>
              <a:rPr lang="en-US" sz="2400" u="sng" dirty="0" smtClean="0">
                <a:solidFill>
                  <a:srgbClr val="0070C0"/>
                </a:solidFill>
              </a:rPr>
              <a:t>ALIVE</a:t>
            </a:r>
            <a:r>
              <a:rPr lang="en-US" sz="2400" u="sng" dirty="0" smtClean="0"/>
              <a:t>”</a:t>
            </a:r>
          </a:p>
          <a:p>
            <a:r>
              <a:rPr lang="en-US" sz="2400" dirty="0" smtClean="0"/>
              <a:t>Cost of ops. High, need more </a:t>
            </a:r>
            <a:r>
              <a:rPr lang="en-US" sz="2400" u="sng" dirty="0" smtClean="0"/>
              <a:t>working capital :</a:t>
            </a:r>
            <a:r>
              <a:rPr lang="en-US" sz="2400" u="sng" dirty="0" smtClean="0">
                <a:solidFill>
                  <a:srgbClr val="0070C0"/>
                </a:solidFill>
              </a:rPr>
              <a:t> hence FDI 49% permitted.</a:t>
            </a:r>
          </a:p>
          <a:p>
            <a:r>
              <a:rPr lang="en-US" sz="2400" dirty="0" smtClean="0"/>
              <a:t>Agents focus on “</a:t>
            </a:r>
            <a:r>
              <a:rPr lang="en-US" sz="2400" dirty="0" smtClean="0">
                <a:solidFill>
                  <a:srgbClr val="0070C0"/>
                </a:solidFill>
              </a:rPr>
              <a:t>selling</a:t>
            </a:r>
            <a:r>
              <a:rPr lang="en-US" sz="2400" dirty="0" smtClean="0"/>
              <a:t>” from tax-benefit / “</a:t>
            </a:r>
            <a:r>
              <a:rPr lang="en-US" sz="2400" dirty="0" smtClean="0">
                <a:solidFill>
                  <a:srgbClr val="0070C0"/>
                </a:solidFill>
              </a:rPr>
              <a:t>rate of return</a:t>
            </a:r>
            <a:r>
              <a:rPr lang="en-US" sz="2400" dirty="0" smtClean="0"/>
              <a:t>”, rather than generating awareness </a:t>
            </a:r>
            <a:r>
              <a:rPr lang="en-US" sz="2400" dirty="0" err="1" smtClean="0"/>
              <a:t>abt</a:t>
            </a:r>
            <a:r>
              <a:rPr lang="en-US" sz="2400" dirty="0" smtClean="0"/>
              <a:t> need for insurance</a:t>
            </a:r>
          </a:p>
          <a:p>
            <a:r>
              <a:rPr lang="en-US" sz="2400" dirty="0" smtClean="0"/>
              <a:t>=&gt; other pension / investment products with better returns &amp; tax benefits</a:t>
            </a:r>
          </a:p>
          <a:p>
            <a:r>
              <a:rPr lang="en-US" sz="2400" dirty="0" smtClean="0"/>
              <a:t>=&gt; rural penetration low, because they’re not income tax payers, &amp; see +ve real return in gold</a:t>
            </a:r>
          </a:p>
          <a:p>
            <a:r>
              <a:rPr lang="en-US" sz="2400" dirty="0" smtClean="0"/>
              <a:t>Reforms taken in insurance amendment: </a:t>
            </a:r>
            <a:r>
              <a:rPr lang="en-US" sz="2400" dirty="0" smtClean="0">
                <a:solidFill>
                  <a:srgbClr val="0070C0"/>
                </a:solidFill>
              </a:rPr>
              <a:t>Life insurance policy can be used as collateral for loan- unless insurance company disagrees. Will help the farmers / families to borrow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222" y="782596"/>
            <a:ext cx="1500777" cy="13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2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13" t="7452" b="7450"/>
          <a:stretch/>
        </p:blipFill>
        <p:spPr>
          <a:xfrm>
            <a:off x="-28574" y="9525"/>
            <a:ext cx="9172574" cy="6838950"/>
          </a:xfrm>
          <a:prstGeom prst="rect">
            <a:avLst/>
          </a:prstGeom>
        </p:spPr>
      </p:pic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0" y="914400"/>
          <a:ext cx="9144000" cy="5360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General Insurance, Major Types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517778" y="6142983"/>
            <a:ext cx="5640265" cy="509954"/>
          </a:xfrm>
          <a:prstGeom prst="wedgeRectCallout">
            <a:avLst>
              <a:gd name="adj1" fmla="val -21174"/>
              <a:gd name="adj2" fmla="val -7410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3rd party: insures party other than owner – Compulsory under law</a:t>
            </a:r>
          </a:p>
          <a:p>
            <a:pPr lvl="0"/>
            <a:r>
              <a:rPr lang="en-US" sz="1600" dirty="0" smtClean="0"/>
              <a:t>Comprehensive</a:t>
            </a:r>
            <a:r>
              <a:rPr lang="en-US" sz="1600" dirty="0"/>
              <a:t>: both owner &amp; </a:t>
            </a:r>
            <a:r>
              <a:rPr lang="en-US" sz="1600" dirty="0" smtClean="0"/>
              <a:t>others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77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BFCF34-D658-4A7F-8CB3-E1A92FDA2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EBFCF34-D658-4A7F-8CB3-E1A92FDA2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57A2BC-5519-4461-9931-E8FEE8F0A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357A2BC-5519-4461-9931-E8FEE8F0A2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CC3B5F-300B-4B77-AF8B-CAFC4770C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3CC3B5F-300B-4B77-AF8B-CAFC4770C5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F67251-8258-4D1F-BFA8-C243D0D0E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8F67251-8258-4D1F-BFA8-C243D0D0EC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2D89D6-5B22-4D42-80A6-C83EF7B857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C2D89D6-5B22-4D42-80A6-C83EF7B857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B4182B-A5D6-492B-B0C1-BA394E571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80B4182B-A5D6-492B-B0C1-BA394E571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AFB495-A33E-4A10-9085-7574DD81B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8EAFB495-A33E-4A10-9085-7574DD81B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571C26-70C7-44BA-BAAC-8B6787B04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C3571C26-70C7-44BA-BAAC-8B6787B045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C3B382-033B-4B87-88ED-461BE768E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EAC3B382-033B-4B87-88ED-461BE768E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22E601-BD49-4B6C-87AA-AAC9834C3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AB22E601-BD49-4B6C-87AA-AAC9834C3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1B3B24-4BD2-4EAF-8B56-53E8885F7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6F1B3B24-4BD2-4EAF-8B56-53E8885F7D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348A34-3D10-4F01-8169-AA559E7BC9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5348A34-3D10-4F01-8169-AA559E7BC9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are the challenges to general insurance biz.?</a:t>
            </a:r>
            <a:endParaRPr lang="en-US" sz="3600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41300" y="782638"/>
          <a:ext cx="7626350" cy="5394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7780" y="782595"/>
            <a:ext cx="1706219" cy="15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8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3"/>
          <a:stretch/>
        </p:blipFill>
        <p:spPr>
          <a:xfrm>
            <a:off x="-28574" y="-589286"/>
            <a:ext cx="9172574" cy="7437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07731" y="-105508"/>
            <a:ext cx="6858000" cy="2387600"/>
          </a:xfrm>
        </p:spPr>
        <p:txBody>
          <a:bodyPr>
            <a:normAutofit/>
          </a:bodyPr>
          <a:lstStyle/>
          <a:p>
            <a:r>
              <a:rPr lang="en-US" sz="4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Insurance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048" y="4208678"/>
            <a:ext cx="2938527" cy="2639797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6550269" y="1518407"/>
            <a:ext cx="2527056" cy="249991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icon means the given slide is more imp for insurance jobs than for UPSC IAS/IPS. But doesn’t mean completely ignore, since ‘horizontal’ awareness necessary.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21520415"/>
              </p:ext>
            </p:extLst>
          </p:nvPr>
        </p:nvGraphicFramePr>
        <p:xfrm>
          <a:off x="0" y="2455878"/>
          <a:ext cx="5100506" cy="3231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99"/>
          <a:stretch/>
        </p:blipFill>
        <p:spPr>
          <a:xfrm>
            <a:off x="0" y="-551986"/>
            <a:ext cx="4447576" cy="164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6F18FA-0468-4751-835D-404FB6471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46F18FA-0468-4751-835D-404FB6471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FCCC7C-7980-45CF-A17C-1CC5CEA2F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35FCCC7C-7980-45CF-A17C-1CC5CEA2F5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8C150C-427A-46D8-B152-4745FB23BC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38C150C-427A-46D8-B152-4745FB23BC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50C5C52-C88E-499F-9A61-0565AB34D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850C5C52-C88E-499F-9A61-0565AB34D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6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challenges to health insurance?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Insurance: </a:t>
            </a:r>
            <a:r>
              <a:rPr lang="en-US" dirty="0" smtClean="0"/>
              <a:t>Highly regulated, but Healthcare</a:t>
            </a:r>
            <a:r>
              <a:rPr lang="en-US" dirty="0"/>
              <a:t>: highly </a:t>
            </a:r>
            <a:r>
              <a:rPr lang="en-US" dirty="0" smtClean="0"/>
              <a:t>unregulated.</a:t>
            </a:r>
            <a:endParaRPr lang="en-US" dirty="0"/>
          </a:p>
          <a:p>
            <a:r>
              <a:rPr lang="en-US" u="sng" dirty="0">
                <a:solidFill>
                  <a:schemeClr val="accent1"/>
                </a:solidFill>
              </a:rPr>
              <a:t>Supply demand mismatch: </a:t>
            </a:r>
            <a:r>
              <a:rPr lang="en-US" dirty="0"/>
              <a:t>between (doctors-hospitals) vs. </a:t>
            </a:r>
            <a:r>
              <a:rPr lang="en-US" dirty="0" smtClean="0"/>
              <a:t>patients</a:t>
            </a:r>
          </a:p>
          <a:p>
            <a:r>
              <a:rPr lang="en-US" u="sng" dirty="0" smtClean="0">
                <a:solidFill>
                  <a:schemeClr val="accent1"/>
                </a:solidFill>
              </a:rPr>
              <a:t>standardized </a:t>
            </a:r>
            <a:r>
              <a:rPr lang="en-US" u="sng" dirty="0">
                <a:solidFill>
                  <a:schemeClr val="accent1"/>
                </a:solidFill>
              </a:rPr>
              <a:t>treatment costs </a:t>
            </a:r>
            <a:r>
              <a:rPr lang="en-US" u="sng" dirty="0" smtClean="0">
                <a:solidFill>
                  <a:schemeClr val="accent1"/>
                </a:solidFill>
              </a:rPr>
              <a:t>difficult to ascertain, unlike car damage</a:t>
            </a:r>
            <a:r>
              <a:rPr lang="en-US" u="sng" dirty="0" smtClean="0"/>
              <a:t>.</a:t>
            </a:r>
            <a:endParaRPr lang="en-US" u="sng" dirty="0"/>
          </a:p>
          <a:p>
            <a:r>
              <a:rPr lang="en-US" u="sng" dirty="0" smtClean="0">
                <a:solidFill>
                  <a:schemeClr val="accent1"/>
                </a:solidFill>
              </a:rPr>
              <a:t>Delays </a:t>
            </a:r>
            <a:r>
              <a:rPr lang="en-US" u="sng" dirty="0">
                <a:solidFill>
                  <a:schemeClr val="accent1"/>
                </a:solidFill>
              </a:rPr>
              <a:t>in claim settlement: </a:t>
            </a:r>
            <a:r>
              <a:rPr lang="en-US" dirty="0"/>
              <a:t>less repeat </a:t>
            </a:r>
            <a:r>
              <a:rPr lang="en-US" dirty="0" smtClean="0"/>
              <a:t>customers</a:t>
            </a:r>
          </a:p>
          <a:p>
            <a:r>
              <a:rPr lang="en-US" dirty="0"/>
              <a:t>Third party administrators (link client, hospital)  - their substandard service</a:t>
            </a:r>
          </a:p>
          <a:p>
            <a:r>
              <a:rPr lang="en-US" dirty="0" smtClean="0"/>
              <a:t>Higher </a:t>
            </a:r>
            <a:r>
              <a:rPr lang="en-US" dirty="0"/>
              <a:t>premium for </a:t>
            </a:r>
            <a:r>
              <a:rPr lang="en-US" dirty="0" smtClean="0"/>
              <a:t>elderly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486" y="782596"/>
            <a:ext cx="1631514" cy="146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5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are the Business Risks in insurance industry?</a:t>
            </a:r>
            <a:endParaRPr lang="en-US" sz="3600" dirty="0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0" y="849750"/>
          <a:ext cx="7626350" cy="5394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875" y="592181"/>
            <a:ext cx="1806124" cy="16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5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What’re common challenges to life &amp; general insurance?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Capital intensive industry: </a:t>
            </a:r>
            <a:r>
              <a:rPr lang="en-US" dirty="0"/>
              <a:t>high commission, marketing, training, salary-database, solvency </a:t>
            </a:r>
            <a:r>
              <a:rPr lang="en-US" dirty="0" smtClean="0"/>
              <a:t>margin…hence FDI necessary (49% permitted)</a:t>
            </a:r>
            <a:endParaRPr lang="en-US" dirty="0"/>
          </a:p>
          <a:p>
            <a:r>
              <a:rPr lang="en-US" dirty="0"/>
              <a:t>Private players not generating enough </a:t>
            </a:r>
            <a:r>
              <a:rPr lang="en-US" dirty="0">
                <a:solidFill>
                  <a:srgbClr val="C00000"/>
                </a:solidFill>
              </a:rPr>
              <a:t>profits</a:t>
            </a:r>
            <a:r>
              <a:rPr lang="en-US" dirty="0"/>
              <a:t>.</a:t>
            </a:r>
          </a:p>
          <a:p>
            <a:r>
              <a:rPr lang="en-US" dirty="0"/>
              <a:t>Bleeding in commission rates and </a:t>
            </a:r>
            <a:r>
              <a:rPr lang="en-US" dirty="0">
                <a:solidFill>
                  <a:srgbClr val="C00000"/>
                </a:solidFill>
              </a:rPr>
              <a:t>marketing</a:t>
            </a:r>
          </a:p>
          <a:p>
            <a:r>
              <a:rPr lang="en-US" dirty="0">
                <a:solidFill>
                  <a:srgbClr val="C00000"/>
                </a:solidFill>
              </a:rPr>
              <a:t>Insurance is ‘sold</a:t>
            </a:r>
            <a:r>
              <a:rPr lang="en-US" dirty="0" smtClean="0">
                <a:solidFill>
                  <a:srgbClr val="C00000"/>
                </a:solidFill>
              </a:rPr>
              <a:t>’, but </a:t>
            </a:r>
            <a:r>
              <a:rPr lang="en-US" dirty="0">
                <a:solidFill>
                  <a:srgbClr val="C00000"/>
                </a:solidFill>
              </a:rPr>
              <a:t>never bought,</a:t>
            </a:r>
            <a:r>
              <a:rPr lang="en-US" dirty="0"/>
              <a:t> brokers need more skill, network than banker</a:t>
            </a:r>
            <a:r>
              <a:rPr lang="en-US" dirty="0" smtClean="0"/>
              <a:t>.</a:t>
            </a:r>
          </a:p>
          <a:p>
            <a:r>
              <a:rPr lang="en-US" dirty="0"/>
              <a:t>Banking- asset driven industry, while insurance is liability driven industry.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Rural </a:t>
            </a:r>
            <a:r>
              <a:rPr lang="en-US" dirty="0">
                <a:solidFill>
                  <a:srgbClr val="C00000"/>
                </a:solidFill>
              </a:rPr>
              <a:t>people: </a:t>
            </a:r>
            <a:r>
              <a:rPr lang="en-US" dirty="0"/>
              <a:t>either disinterested / un-served despite schemes &amp; IRDA norms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End </a:t>
            </a:r>
            <a:r>
              <a:rPr lang="en-US" dirty="0"/>
              <a:t>result: insurance </a:t>
            </a:r>
            <a:r>
              <a:rPr lang="en-US" dirty="0">
                <a:solidFill>
                  <a:srgbClr val="0070C0"/>
                </a:solidFill>
              </a:rPr>
              <a:t>penetration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low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901" y="524957"/>
            <a:ext cx="1526099" cy="13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7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2AC9B2-7850-42C4-9EE5-67B8308AC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42AC9B2-7850-42C4-9EE5-67B8308AC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E026B0F-F04C-4F27-922C-A5D300A412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9E026B0F-F04C-4F27-922C-A5D300A412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7E03F61-B82E-45CD-8F39-C96421947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7E03F61-B82E-45CD-8F39-C96421947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BAC21C6-97E2-4404-B0D2-B201C6C6FC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BBAC21C6-97E2-4404-B0D2-B201C6C6FC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0C1A42E-7538-4EA4-AA61-0D5771562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30C1A42E-7538-4EA4-AA61-0D57715629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E3B948-ABC3-491E-8F60-CEA77121B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FAE3B948-ABC3-491E-8F60-CEA77121B6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13" t="7452" b="7450"/>
          <a:stretch/>
        </p:blipFill>
        <p:spPr>
          <a:xfrm>
            <a:off x="-28574" y="9525"/>
            <a:ext cx="9172574" cy="68389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Types of insurance?</a:t>
            </a:r>
            <a:endParaRPr lang="en-US" dirty="0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579430"/>
              </p:ext>
            </p:extLst>
          </p:nvPr>
        </p:nvGraphicFramePr>
        <p:xfrm>
          <a:off x="0" y="596412"/>
          <a:ext cx="8797925" cy="6137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955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0051" y="0"/>
            <a:ext cx="10130103" cy="69437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Re-insurance: to stabilize peak profit and peak loss…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-122236" y="1009650"/>
          <a:ext cx="4970462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4926935" y="1209950"/>
          <a:ext cx="4577792" cy="4912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48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00050" y="0"/>
            <a:ext cx="9534526" cy="69437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Re-insurance: to stabilize peak profit and peak loss…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995545"/>
              </p:ext>
            </p:extLst>
          </p:nvPr>
        </p:nvGraphicFramePr>
        <p:xfrm>
          <a:off x="-331787" y="638175"/>
          <a:ext cx="5246687" cy="615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Pentagon 3"/>
          <p:cNvSpPr/>
          <p:nvPr/>
        </p:nvSpPr>
        <p:spPr>
          <a:xfrm>
            <a:off x="4572000" y="2874261"/>
            <a:ext cx="4533900" cy="1990725"/>
          </a:xfrm>
          <a:prstGeom prst="homePlate">
            <a:avLst>
              <a:gd name="adj" fmla="val 24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2015: Insurance Act Amendment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than one RE allowed.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2015, Dec: IRDA notification, private players can apply min. 100 cr. Capital.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889371"/>
            <a:ext cx="4448175" cy="18669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GIC Invests money in G-sec, UTI, securities of private and public 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GIC insures Air India, HAL, AAI directly and Manages third party motor pool</a:t>
            </a:r>
          </a:p>
        </p:txBody>
      </p:sp>
      <p:pic>
        <p:nvPicPr>
          <p:cNvPr id="9" name="Content Placeholder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865" y="4448175"/>
            <a:ext cx="206103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4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C19A77-188F-4A1A-87C2-2022F66C97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50C19A77-188F-4A1A-87C2-2022F66C97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F93063-D31D-44F3-86B8-3DB4C82F0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EAF93063-D31D-44F3-86B8-3DB4C82F0C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F465E6-73E5-4A67-BD4B-CB2A37E53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E2F465E6-73E5-4A67-BD4B-CB2A37E53C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224662-CB82-43B8-98F4-00E2E8523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F0224662-CB82-43B8-98F4-00E2E8523B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75F524-68ED-4F5F-9441-752E4319B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3675F524-68ED-4F5F-9441-752E4319BB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E4798C-D981-4C99-8648-0B317A31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94E4798C-D981-4C99-8648-0B317A3115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3530" y="4511999"/>
            <a:ext cx="2080470" cy="234600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 1961: 100% owned by RBI, HQ-Mumbai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321" y="795523"/>
            <a:ext cx="4741844" cy="1268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22" y="795523"/>
            <a:ext cx="2730935" cy="284386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20111206">
            <a:off x="2743200" y="1392572"/>
            <a:ext cx="1904301" cy="146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of them is Chairman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583162371"/>
              </p:ext>
            </p:extLst>
          </p:nvPr>
        </p:nvGraphicFramePr>
        <p:xfrm>
          <a:off x="2676089" y="1939287"/>
          <a:ext cx="6685643" cy="4476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Rectangle 10"/>
          <p:cNvSpPr/>
          <p:nvPr/>
        </p:nvSpPr>
        <p:spPr>
          <a:xfrm>
            <a:off x="5394121" y="1971412"/>
            <a:ext cx="3749879" cy="166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Max. 1 lakh insured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banks is shut down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trike="sngStrike" dirty="0" smtClean="0"/>
              <a:t>If bank is </a:t>
            </a:r>
            <a:r>
              <a:rPr lang="en-US" sz="2800" strike="sngStrike" dirty="0" err="1" smtClean="0"/>
              <a:t>merged..not</a:t>
            </a:r>
            <a:r>
              <a:rPr lang="en-US" sz="2800" strike="sngStrike" dirty="0" smtClean="0"/>
              <a:t> possible</a:t>
            </a:r>
            <a:endParaRPr lang="en-US" sz="2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074" y="5884781"/>
            <a:ext cx="5722456" cy="98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3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9899DDA-0431-4528-BFCA-83DED37A9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99899DDA-0431-4528-BFCA-83DED37A99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A03BC4-F878-4F19-B523-4171450F1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0BA03BC4-F878-4F19-B523-4171450F19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5146101-37BD-4F88-B0F1-59770B3F1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graphicEl>
                                              <a:dgm id="{35146101-37BD-4F88-B0F1-59770B3F1B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34F0FFD-6001-4226-9931-A9FD8B0882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graphicEl>
                                              <a:dgm id="{034F0FFD-6001-4226-9931-A9FD8B0882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68959D-3F87-4430-9EBF-CA9F13A44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7468959D-3F87-4430-9EBF-CA9F13A44A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734AD23-4E8F-47FA-B64F-8AD95D6A5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E734AD23-4E8F-47FA-B64F-8AD95D6A50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D8C92B-130C-4A03-BDB0-CE90AF551A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graphicEl>
                                              <a:dgm id="{11D8C92B-130C-4A03-BDB0-CE90AF551A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9429DF7-CFA5-4A05-BCDE-BDD4D028C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79429DF7-CFA5-4A05-BCDE-BDD4D028C8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FE17789-48A8-4E49-A743-38FE9F0E6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8FE17789-48A8-4E49-A743-38FE9F0E6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9F372A3-2DDD-44F6-B1C3-1D18A890C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69F372A3-2DDD-44F6-B1C3-1D18A890C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CB1A2AE-DEFF-4D4B-B00E-90AFD1139E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9CB1A2AE-DEFF-4D4B-B00E-90AFD1139E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B77AA6C-9475-4F8F-80F4-0D2002088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dgm id="{1B77AA6C-9475-4F8F-80F4-0D2002088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1AFEEF2-3F71-4E57-87C8-547E303B1F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B1AFEEF2-3F71-4E57-87C8-547E303B1F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05B554-6890-4BEF-8626-BF176FE4C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graphicEl>
                                              <a:dgm id="{B305B554-6890-4BEF-8626-BF176FE4C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DB3E30A-E6C3-4C48-B635-1E5E6CEFEF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graphicEl>
                                              <a:dgm id="{0DB3E30A-E6C3-4C48-B635-1E5E6CEFEF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DICGC: Credit Guarantee? (no longer after 2003)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865004"/>
              </p:ext>
            </p:extLst>
          </p:nvPr>
        </p:nvGraphicFramePr>
        <p:xfrm>
          <a:off x="0" y="914400"/>
          <a:ext cx="8889344" cy="530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849"/>
            <a:ext cx="2659310" cy="711212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243119" y="645953"/>
            <a:ext cx="3842158" cy="2038524"/>
          </a:xfrm>
          <a:prstGeom prst="wedgeRectCallout">
            <a:avLst>
              <a:gd name="adj1" fmla="val -58791"/>
              <a:gd name="adj2" fmla="val -15646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Banks pay fee ~0.3% of loan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NPA-&gt;money from fund.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Govt to SIDBI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4:1 contribution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61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CB3E76-E3C5-41FE-A23E-BBDB07765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BCB3E76-E3C5-41FE-A23E-BBDB07765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159CF6-A3DE-4760-8849-1CA6E2EE1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86159CF6-A3DE-4760-8849-1CA6E2EE16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22D766-7958-4CEA-9AE9-0D25FB957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7322D766-7958-4CEA-9AE9-0D25FB957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7DD258-58A2-4057-8600-6B6DFE928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AF7DD258-58A2-4057-8600-6B6DFE9286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B8E6BB-1FC3-4F5E-84EE-70C7E68FD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DCB8E6BB-1FC3-4F5E-84EE-70C7E68FD9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C6C865-A860-48FB-BB91-AEAF3A0E2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1EC6C865-A860-48FB-BB91-AEAF3A0E2B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272FEF-6896-4E79-86E4-C085B6C49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4E272FEF-6896-4E79-86E4-C085B6C499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CAB7A1-80C6-4EE9-A0AB-B4D5C75371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58CAB7A1-80C6-4EE9-A0AB-B4D5C75371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5EB303-5E28-44AC-B1A8-6BCE2893D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625EB303-5E28-44AC-B1A8-6BCE2893D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85D72C-E37A-4587-97C7-EF97FBFFB2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6685D72C-E37A-4587-97C7-EF97FBFFB2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B74674-2C06-4D1B-A150-3AD4ACFCA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17B74674-2C06-4D1B-A150-3AD4ACFCA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A68D78-EFAE-4653-9060-AA08432937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15A68D78-EFAE-4653-9060-AA08432937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F81F21-2915-4D9E-A8B7-6AA1DF54C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52F81F21-2915-4D9E-A8B7-6AA1DF54CB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2A691E-2C5A-4BA0-A3E7-DB42BD837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CB2A691E-2C5A-4BA0-A3E7-DB42BD837A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2FA634-0772-4D68-961B-FA7F4782E9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1B2FA634-0772-4D68-961B-FA7F4782E9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FAF9F7-E7C2-4FBB-A96C-4A0CE1600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9CFAF9F7-E7C2-4FBB-A96C-4A0CE16009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E89923-FE95-4307-91F8-3658017EC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05E89923-FE95-4307-91F8-3658017EC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F8D51A-4824-4424-A8CB-7BEB3E9691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58F8D51A-4824-4424-A8CB-7BEB3E9691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928567"/>
              </p:ext>
            </p:extLst>
          </p:nvPr>
        </p:nvGraphicFramePr>
        <p:xfrm>
          <a:off x="135717" y="218114"/>
          <a:ext cx="8872566" cy="570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had to setup new statutory bodies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141" y="4947131"/>
            <a:ext cx="1977749" cy="1910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5452" y="5132912"/>
            <a:ext cx="2820101" cy="1539305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135717" y="5132912"/>
            <a:ext cx="2129311" cy="991051"/>
          </a:xfrm>
          <a:prstGeom prst="wedgeRectCallout">
            <a:avLst>
              <a:gd name="adj1" fmla="val 46931"/>
              <a:gd name="adj2" fmla="val -7124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and only person to become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RBI Officer  cadre.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65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51EB55-182F-46D2-96F2-3CC501F54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F51EB55-182F-46D2-96F2-3CC501F54C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A7E282-F8D7-40BA-8594-9FFCDEF4D8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4A7E282-F8D7-40BA-8594-9FFCDEF4D8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9AC2B3-51E0-4D7B-879C-369B622AE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49AC2B3-51E0-4D7B-879C-369B622AEC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5965"/>
            <a:ext cx="3251141" cy="1774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48" y="4003783"/>
            <a:ext cx="1559225" cy="1452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6253" y="4056179"/>
            <a:ext cx="2201279" cy="14528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8858" y="5456628"/>
            <a:ext cx="1966823" cy="83563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Insurer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Assurer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Underwriter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73480" y="5509024"/>
            <a:ext cx="1966823" cy="83563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Insured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Assured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17" y="3168151"/>
            <a:ext cx="1504803" cy="10909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9843101">
            <a:off x="1280995" y="3942748"/>
            <a:ext cx="1152240" cy="4235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Premium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85214" y="117446"/>
            <a:ext cx="5103777" cy="3954709"/>
            <a:chOff x="3285214" y="932068"/>
            <a:chExt cx="4645447" cy="314008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5214" y="2368937"/>
              <a:ext cx="2343353" cy="170321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680214" y="932068"/>
              <a:ext cx="4250447" cy="169188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Franklin Gothic Medium Cond" panose="020B0606030402020204" pitchFamily="34" charset="0"/>
                </a:rPr>
                <a:t>Debt </a:t>
              </a:r>
              <a:r>
                <a:rPr lang="en-US" sz="2400" dirty="0">
                  <a:latin typeface="Franklin Gothic Medium Cond" panose="020B0606030402020204" pitchFamily="34" charset="0"/>
                </a:rPr>
                <a:t>instrument. </a:t>
              </a:r>
              <a:endParaRPr lang="en-US" sz="2400" dirty="0" smtClean="0">
                <a:latin typeface="Franklin Gothic Medium Cond" panose="020B06060304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Franklin Gothic Medium Cond" panose="020B0606030402020204" pitchFamily="34" charset="0"/>
                </a:rPr>
                <a:t>Social </a:t>
              </a:r>
              <a:r>
                <a:rPr lang="en-US" sz="2400" dirty="0">
                  <a:latin typeface="Franklin Gothic Medium Cond" panose="020B0606030402020204" pitchFamily="34" charset="0"/>
                </a:rPr>
                <a:t>device / legal contract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Franklin Gothic Medium Cond" panose="020B0606030402020204" pitchFamily="34" charset="0"/>
                </a:rPr>
                <a:t>Against eventualities of death / </a:t>
              </a:r>
              <a:r>
                <a:rPr lang="en-US" sz="2400" dirty="0" smtClean="0">
                  <a:latin typeface="Franklin Gothic Medium Cond" panose="020B0606030402020204" pitchFamily="34" charset="0"/>
                </a:rPr>
                <a:t>damage</a:t>
              </a:r>
            </a:p>
          </p:txBody>
        </p:sp>
      </p:grpSp>
      <p:sp>
        <p:nvSpPr>
          <p:cNvPr id="2" name="Line Callout 1 1"/>
          <p:cNvSpPr/>
          <p:nvPr/>
        </p:nvSpPr>
        <p:spPr>
          <a:xfrm>
            <a:off x="6304085" y="3223378"/>
            <a:ext cx="2708362" cy="2043214"/>
          </a:xfrm>
          <a:prstGeom prst="borderCallout1">
            <a:avLst>
              <a:gd name="adj1" fmla="val 47373"/>
              <a:gd name="adj2" fmla="val -539"/>
              <a:gd name="adj3" fmla="val 1821"/>
              <a:gd name="adj4" fmla="val -18630"/>
            </a:avLst>
          </a:prstGeom>
          <a:solidFill>
            <a:srgbClr val="0070C0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en-US" sz="4000" dirty="0" smtClean="0">
                <a:latin typeface="Franklin Gothic Medium Cond" panose="020B0606030402020204" pitchFamily="34" charset="0"/>
              </a:rPr>
              <a:t>Life</a:t>
            </a:r>
            <a:endParaRPr lang="en-US" sz="4000" dirty="0">
              <a:latin typeface="Franklin Gothic Medium Cond" panose="020B0606030402020204" pitchFamily="34" charset="0"/>
            </a:endParaRPr>
          </a:p>
          <a:p>
            <a:pPr marL="257175" indent="-257175">
              <a:buAutoNum type="arabicPeriod"/>
            </a:pPr>
            <a:r>
              <a:rPr lang="en-US" sz="4000" dirty="0" smtClean="0">
                <a:latin typeface="Franklin Gothic Medium Cond" panose="020B0606030402020204" pitchFamily="34" charset="0"/>
              </a:rPr>
              <a:t>Non-Life </a:t>
            </a:r>
            <a:r>
              <a:rPr lang="en-US" sz="4000" smtClean="0">
                <a:latin typeface="Franklin Gothic Medium Cond" panose="020B0606030402020204" pitchFamily="34" charset="0"/>
              </a:rPr>
              <a:t>(General)</a:t>
            </a:r>
            <a:endParaRPr lang="en-US" sz="40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7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2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GSM2: Write structure and function of IRDAI</a:t>
            </a:r>
            <a:endParaRPr lang="en-US" dirty="0"/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236016"/>
              </p:ext>
            </p:extLst>
          </p:nvPr>
        </p:nvGraphicFramePr>
        <p:xfrm>
          <a:off x="0" y="1311143"/>
          <a:ext cx="5863905" cy="43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lowchart: Process 6"/>
          <p:cNvSpPr/>
          <p:nvPr/>
        </p:nvSpPr>
        <p:spPr>
          <a:xfrm>
            <a:off x="39938" y="4960355"/>
            <a:ext cx="5863905" cy="7861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Total 10, re-appointment yes.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968" y="982910"/>
            <a:ext cx="3238500" cy="2409825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2410831" y="2903261"/>
            <a:ext cx="3473043" cy="464977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TS </a:t>
            </a:r>
            <a:r>
              <a:rPr lang="en-US" sz="3600" dirty="0" err="1" smtClean="0"/>
              <a:t>Vijayan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5903843" y="1065402"/>
            <a:ext cx="3173045" cy="3741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Previously- IAS, IRS used to get IRDA chief position. But..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1977: TS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Vijayan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LIC career officer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2006: LIC Chairman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2013: IRDAI chief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11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GSM2: Statutory, Regulatory Bodies- IRDAI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RBI  gave blanket permission to all NBFCs to run insurance business, But they have to get IRDAI registration.</a:t>
            </a:r>
          </a:p>
          <a:p>
            <a:r>
              <a:rPr lang="en-US" dirty="0" smtClean="0"/>
              <a:t>IRDAI doesn't have </a:t>
            </a:r>
            <a:r>
              <a:rPr lang="en-US" dirty="0" smtClean="0">
                <a:solidFill>
                  <a:srgbClr val="C00000"/>
                </a:solidFill>
              </a:rPr>
              <a:t>'quota</a:t>
            </a:r>
            <a:r>
              <a:rPr lang="en-US" dirty="0" smtClean="0"/>
              <a:t>', but gives separate licenses for life and general. Min. capital 100 cr.</a:t>
            </a:r>
          </a:p>
          <a:p>
            <a:r>
              <a:rPr lang="en-US" dirty="0" smtClean="0"/>
              <a:t>Registration, renewal and regulation, Withhold, suspend, cancel registration</a:t>
            </a:r>
          </a:p>
          <a:p>
            <a:r>
              <a:rPr lang="en-US" dirty="0" smtClean="0"/>
              <a:t>Accounting, solvency, audit, commission to agents …</a:t>
            </a:r>
            <a:r>
              <a:rPr lang="en-US" u="sng" dirty="0" smtClean="0"/>
              <a:t>Appeal-&gt; SAT</a:t>
            </a:r>
          </a:p>
          <a:p>
            <a:r>
              <a:rPr lang="en-US" dirty="0" smtClean="0"/>
              <a:t>Member of International association of Insurance Supervisors (IAIS), Basel, Switzerland.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680" y="5855584"/>
            <a:ext cx="5268286" cy="64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29762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Which of the following bodies have HQ in Mumbai?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RBI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SEBI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IRDAI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PFRDA</a:t>
            </a:r>
          </a:p>
          <a:p>
            <a:pPr marL="0" indent="0">
              <a:buNone/>
            </a:pPr>
            <a:r>
              <a:rPr lang="en-US" sz="3600" dirty="0" smtClean="0"/>
              <a:t>Answer Choices</a:t>
            </a:r>
          </a:p>
          <a:p>
            <a:pPr marL="571500" indent="-571500">
              <a:buFont typeface="+mj-lt"/>
              <a:buAutoNum type="alphaUcPeriod"/>
            </a:pPr>
            <a:r>
              <a:rPr lang="en-US" sz="3600" dirty="0" smtClean="0"/>
              <a:t>Only 1 and 2</a:t>
            </a:r>
          </a:p>
          <a:p>
            <a:pPr marL="571500" indent="-571500">
              <a:buFont typeface="+mj-lt"/>
              <a:buAutoNum type="alphaUcPeriod"/>
            </a:pPr>
            <a:r>
              <a:rPr lang="en-US" sz="3600" dirty="0" smtClean="0"/>
              <a:t>Only 1, 2 and 3 </a:t>
            </a:r>
          </a:p>
          <a:p>
            <a:pPr marL="571500" indent="-571500">
              <a:buFont typeface="+mj-lt"/>
              <a:buAutoNum type="alphaUcPeriod"/>
            </a:pPr>
            <a:r>
              <a:rPr lang="en-US" sz="3600" dirty="0" smtClean="0"/>
              <a:t>Only 1, 2 and 4</a:t>
            </a:r>
          </a:p>
          <a:p>
            <a:pPr marL="571500" indent="-571500">
              <a:buFont typeface="+mj-lt"/>
              <a:buAutoNum type="alphaUcPeriod"/>
            </a:pPr>
            <a:r>
              <a:rPr lang="en-US" sz="3600" dirty="0" smtClean="0"/>
              <a:t>All of them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35773" y="1524700"/>
            <a:ext cx="3929848" cy="380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RBI, SEBI: Mumbai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IDRAI: Hyderabad, Telengana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PFRDA: Delhi 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296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984179"/>
              </p:ext>
            </p:extLst>
          </p:nvPr>
        </p:nvGraphicFramePr>
        <p:xfrm>
          <a:off x="135717" y="285225"/>
          <a:ext cx="8872566" cy="570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had interest / </a:t>
            </a:r>
            <a:r>
              <a:rPr lang="en-US" dirty="0" err="1" smtClean="0"/>
              <a:t>tarrif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4756558" y="5134062"/>
            <a:ext cx="3825379" cy="1417740"/>
          </a:xfrm>
          <a:prstGeom prst="wedgeRectCallout">
            <a:avLst>
              <a:gd name="adj1" fmla="val -22587"/>
              <a:gd name="adj2" fmla="val -5948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Premium: statistics, probability theory, demographic trend, return in financial market.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0" y="5508157"/>
            <a:ext cx="4051135" cy="963164"/>
          </a:xfrm>
          <a:prstGeom prst="wedgeRectCallout">
            <a:avLst>
              <a:gd name="adj1" fmla="val -22587"/>
              <a:gd name="adj2" fmla="val -5948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Lending Rates: </a:t>
            </a:r>
            <a:endParaRPr lang="en-US" sz="2400" dirty="0" smtClean="0"/>
          </a:p>
          <a:p>
            <a:pPr algn="ctr"/>
            <a:r>
              <a:rPr lang="en-US" sz="2400" dirty="0" smtClean="0"/>
              <a:t>Cost of Raw material ($$)+Spread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675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51EB55-182F-46D2-96F2-3CC501F54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F51EB55-182F-46D2-96F2-3CC501F54C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A7E282-F8D7-40BA-8594-9FFCDEF4D8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4A7E282-F8D7-40BA-8594-9FFCDEF4D8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9AC2B3-51E0-4D7B-879C-369B622AE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49AC2B3-51E0-4D7B-879C-369B622AEC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327523"/>
              </p:ext>
            </p:extLst>
          </p:nvPr>
        </p:nvGraphicFramePr>
        <p:xfrm>
          <a:off x="212711" y="93848"/>
          <a:ext cx="8872566" cy="570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had to dilute Government shareholding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517" y="4947131"/>
            <a:ext cx="1977749" cy="1910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281" y="5004108"/>
            <a:ext cx="2820101" cy="15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7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51EB55-182F-46D2-96F2-3CC501F54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A7E282-F8D7-40BA-8594-9FFCDEF4D8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9AC2B3-51E0-4D7B-879C-369B622AE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841527"/>
              </p:ext>
            </p:extLst>
          </p:nvPr>
        </p:nvGraphicFramePr>
        <p:xfrm>
          <a:off x="135717" y="209725"/>
          <a:ext cx="8872566" cy="570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Public sector Players? players?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517" y="4947131"/>
            <a:ext cx="1977749" cy="1910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281" y="5004108"/>
            <a:ext cx="2820101" cy="15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1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61608"/>
              </p:ext>
            </p:extLst>
          </p:nvPr>
        </p:nvGraphicFramePr>
        <p:xfrm>
          <a:off x="135717" y="93848"/>
          <a:ext cx="8872566" cy="570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had to be allow private players entry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5519" y="4519292"/>
            <a:ext cx="1977749" cy="1910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281" y="5004108"/>
            <a:ext cx="2820101" cy="15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51EB55-182F-46D2-96F2-3CC501F54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F51EB55-182F-46D2-96F2-3CC501F54C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A7E282-F8D7-40BA-8594-9FFCDEF4D8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4A7E282-F8D7-40BA-8594-9FFCDEF4D8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9AC2B3-51E0-4D7B-879C-369B622AE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49AC2B3-51E0-4D7B-879C-369B622AEC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872566" cy="570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setup new entity ? Min. Paid up capital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5508D1-024B-465E-A13F-309BCE33A1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345508D1-024B-465E-A13F-309BCE33A1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663A6A-2D79-4AB8-8776-CADEA09685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2663A6A-2D79-4AB8-8776-CADEA09685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E58930-AE95-4F40-B585-F7DE027FD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52E58930-AE95-4F40-B585-F7DE027FD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706" y="0"/>
            <a:ext cx="4670294" cy="6031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10453" cy="5306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35" y="5507713"/>
            <a:ext cx="3752381" cy="1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719522"/>
              </p:ext>
            </p:extLst>
          </p:nvPr>
        </p:nvGraphicFramePr>
        <p:xfrm>
          <a:off x="135717" y="93848"/>
          <a:ext cx="8872566" cy="570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foreign companies’ entry in India?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5519" y="4519292"/>
            <a:ext cx="1977749" cy="1910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281" y="5004108"/>
            <a:ext cx="2820101" cy="15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51EB55-182F-46D2-96F2-3CC501F54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F51EB55-182F-46D2-96F2-3CC501F54C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A7E282-F8D7-40BA-8594-9FFCDEF4D8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4A7E282-F8D7-40BA-8594-9FFCDEF4D8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9AC2B3-51E0-4D7B-879C-369B622AE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49AC2B3-51E0-4D7B-879C-369B622AEC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Household</a:t>
            </a:r>
            <a:r>
              <a:rPr lang="en-US" dirty="0" smtClean="0"/>
              <a:t>: Stability </a:t>
            </a:r>
            <a:r>
              <a:rPr lang="en-US" dirty="0"/>
              <a:t>in household against death / disability /damage– else child </a:t>
            </a:r>
            <a:r>
              <a:rPr lang="en-US" dirty="0" err="1"/>
              <a:t>labour</a:t>
            </a:r>
            <a:r>
              <a:rPr lang="en-US" dirty="0"/>
              <a:t> &amp; prostitution</a:t>
            </a:r>
          </a:p>
          <a:p>
            <a:r>
              <a:rPr lang="en-US" dirty="0" smtClean="0"/>
              <a:t>“</a:t>
            </a:r>
            <a:r>
              <a:rPr lang="en-US" dirty="0" smtClean="0">
                <a:solidFill>
                  <a:srgbClr val="FFC000"/>
                </a:solidFill>
              </a:rPr>
              <a:t>state</a:t>
            </a:r>
            <a:r>
              <a:rPr lang="en-US" dirty="0" smtClean="0"/>
              <a:t>”: ▼ </a:t>
            </a:r>
            <a:r>
              <a:rPr lang="en-US" dirty="0"/>
              <a:t>burden on Government to run social security schemes: ▼ fiscal deficit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Entrepreneur</a:t>
            </a:r>
            <a:r>
              <a:rPr lang="en-US" dirty="0" smtClean="0"/>
              <a:t>:  </a:t>
            </a:r>
            <a:r>
              <a:rPr lang="en-US" u="sng" dirty="0" smtClean="0"/>
              <a:t>fire, theft</a:t>
            </a:r>
            <a:r>
              <a:rPr lang="en-US" dirty="0" smtClean="0"/>
              <a:t>= can’t </a:t>
            </a:r>
            <a:r>
              <a:rPr lang="en-US" dirty="0"/>
              <a:t>take bold decisions without insurance of property, transport etc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Economy</a:t>
            </a:r>
            <a:r>
              <a:rPr lang="en-US" dirty="0" smtClean="0"/>
              <a:t>: Insurance </a:t>
            </a:r>
            <a:r>
              <a:rPr lang="en-US" dirty="0"/>
              <a:t>as an “FI”: turns savings into investment – circular flow of money</a:t>
            </a:r>
            <a:r>
              <a:rPr lang="en-US" dirty="0" smtClean="0"/>
              <a:t>. Has </a:t>
            </a:r>
            <a:r>
              <a:rPr lang="en-US" dirty="0"/>
              <a:t>to invest part of premium in social / economy </a:t>
            </a:r>
            <a:r>
              <a:rPr lang="en-US" dirty="0" smtClean="0"/>
              <a:t>infrastructure </a:t>
            </a:r>
            <a:r>
              <a:rPr lang="en-US" dirty="0" smtClean="0">
                <a:solidFill>
                  <a:srgbClr val="FFC000"/>
                </a:solidFill>
              </a:rPr>
              <a:t>(PSL).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1951710"/>
          </a:xfrm>
        </p:spPr>
        <p:txBody>
          <a:bodyPr/>
          <a:lstStyle/>
          <a:p>
            <a:r>
              <a:rPr lang="en-US" dirty="0" smtClean="0"/>
              <a:t>Why is insurance important for economy?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Insurance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19483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Insurance FDI: 49%-&gt; should we raise to 74%? Disagree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>
                <a:solidFill>
                  <a:srgbClr val="FF0000"/>
                </a:solidFill>
              </a:rPr>
              <a:t>Trade Union: </a:t>
            </a:r>
            <a:r>
              <a:rPr lang="en-US" dirty="0"/>
              <a:t>Profit/target minded MNCs will not entertain employee unions' demands. “target driven private companies” / </a:t>
            </a:r>
            <a:r>
              <a:rPr lang="en-US" dirty="0">
                <a:solidFill>
                  <a:srgbClr val="C00000"/>
                </a:solidFill>
              </a:rPr>
              <a:t>Whistleblower / claim-settlement</a:t>
            </a:r>
            <a:r>
              <a:rPr lang="en-US" dirty="0"/>
              <a:t>=&gt; Job Loss.</a:t>
            </a:r>
          </a:p>
          <a:p>
            <a:pPr fontAlgn="ctr"/>
            <a:r>
              <a:rPr lang="en-US" dirty="0" smtClean="0"/>
              <a:t>May </a:t>
            </a:r>
            <a:r>
              <a:rPr lang="en-US" dirty="0"/>
              <a:t>use clients' </a:t>
            </a:r>
            <a:r>
              <a:rPr lang="en-US" dirty="0">
                <a:solidFill>
                  <a:srgbClr val="C00000"/>
                </a:solidFill>
              </a:rPr>
              <a:t>money for speculative trading</a:t>
            </a:r>
            <a:r>
              <a:rPr lang="en-US" dirty="0"/>
              <a:t>, investment in junk bonds to offer higher return =&gt; overleveraged companies =&gt;Collapse of </a:t>
            </a:r>
            <a:r>
              <a:rPr lang="en-US" dirty="0">
                <a:solidFill>
                  <a:srgbClr val="C00000"/>
                </a:solidFill>
              </a:rPr>
              <a:t>asset </a:t>
            </a:r>
            <a:r>
              <a:rPr lang="en-US" dirty="0" smtClean="0">
                <a:solidFill>
                  <a:srgbClr val="C00000"/>
                </a:solidFill>
              </a:rPr>
              <a:t>bubble/NPA</a:t>
            </a:r>
          </a:p>
          <a:p>
            <a:pPr fontAlgn="ctr"/>
            <a:r>
              <a:rPr lang="en-US" dirty="0"/>
              <a:t>Foreign participants have their own norms in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parent country </a:t>
            </a:r>
            <a:r>
              <a:rPr lang="en-US" dirty="0"/>
              <a:t>-subsequently may lobby in India to relax its norms, loopholes in taxation /  </a:t>
            </a:r>
            <a:r>
              <a:rPr lang="en-US" dirty="0" smtClean="0"/>
              <a:t>capital </a:t>
            </a:r>
            <a:r>
              <a:rPr lang="en-US" dirty="0"/>
              <a:t>gains / royalties</a:t>
            </a:r>
            <a:r>
              <a:rPr lang="en-US" dirty="0" smtClean="0"/>
              <a:t>.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7135" y="690564"/>
            <a:ext cx="1211727" cy="12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30019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Insurance FDI: 49%-&gt; should we raise to 74%? </a:t>
            </a:r>
            <a:r>
              <a:rPr lang="en-US" sz="3600" dirty="0" smtClean="0"/>
              <a:t>Agree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Will provide more </a:t>
            </a:r>
            <a:r>
              <a:rPr lang="en-US" dirty="0" smtClean="0">
                <a:solidFill>
                  <a:srgbClr val="C00000"/>
                </a:solidFill>
              </a:rPr>
              <a:t>capital-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rgbClr val="C00000"/>
                </a:solidFill>
              </a:rPr>
              <a:t>economies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C00000"/>
                </a:solidFill>
              </a:rPr>
              <a:t>scale</a:t>
            </a:r>
            <a:r>
              <a:rPr lang="en-US" dirty="0" smtClean="0"/>
              <a:t>, cheaper ops., products, for increasing density and penetration</a:t>
            </a:r>
          </a:p>
          <a:p>
            <a:pPr fontAlgn="ctr"/>
            <a:r>
              <a:rPr lang="en-US" dirty="0" smtClean="0"/>
              <a:t>“</a:t>
            </a:r>
            <a:r>
              <a:rPr lang="en-US" dirty="0" smtClean="0">
                <a:solidFill>
                  <a:srgbClr val="C00000"/>
                </a:solidFill>
              </a:rPr>
              <a:t>Investment </a:t>
            </a:r>
            <a:r>
              <a:rPr lang="en-US" dirty="0">
                <a:solidFill>
                  <a:srgbClr val="C00000"/>
                </a:solidFill>
              </a:rPr>
              <a:t>pattern</a:t>
            </a:r>
            <a:r>
              <a:rPr lang="en-US" dirty="0"/>
              <a:t>”; IRDA-investigate, SAT </a:t>
            </a:r>
            <a:r>
              <a:rPr lang="en-US" dirty="0" smtClean="0"/>
              <a:t>appellate so mischief unlikely.</a:t>
            </a:r>
          </a:p>
          <a:p>
            <a:pPr fontAlgn="ctr"/>
            <a:r>
              <a:rPr lang="en-US" dirty="0" smtClean="0">
                <a:solidFill>
                  <a:srgbClr val="C00000"/>
                </a:solidFill>
              </a:rPr>
              <a:t>Publicly listed companies</a:t>
            </a:r>
            <a:r>
              <a:rPr lang="en-US" dirty="0" smtClean="0"/>
              <a:t>: independent directors, auditing norms, whistleblower protection, CSR.</a:t>
            </a:r>
          </a:p>
          <a:p>
            <a:pPr fontAlgn="ctr"/>
            <a:r>
              <a:rPr lang="en-US" dirty="0" smtClean="0">
                <a:solidFill>
                  <a:srgbClr val="C00000"/>
                </a:solidFill>
              </a:rPr>
              <a:t>Merger, consolidation </a:t>
            </a:r>
            <a:r>
              <a:rPr lang="en-US" dirty="0" smtClean="0"/>
              <a:t>of private and public insurance biz=&gt; we can sell policies to 3</a:t>
            </a:r>
            <a:r>
              <a:rPr lang="en-US" baseline="30000" dirty="0" smtClean="0"/>
              <a:t>rd</a:t>
            </a:r>
            <a:r>
              <a:rPr lang="en-US" dirty="0" smtClean="0"/>
              <a:t> world.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8756" y="1071694"/>
            <a:ext cx="1965820" cy="196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62824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921759"/>
              </p:ext>
            </p:extLst>
          </p:nvPr>
        </p:nvGraphicFramePr>
        <p:xfrm>
          <a:off x="135717" y="93848"/>
          <a:ext cx="8872566" cy="570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/ emergency / safety?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404446" y="5266592"/>
            <a:ext cx="3543300" cy="984739"/>
          </a:xfrm>
          <a:prstGeom prst="wedgeRectCallout">
            <a:avLst>
              <a:gd name="adj1" fmla="val 27554"/>
              <a:gd name="adj2" fmla="val -88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They’ve to buy deposit insurance from DICGC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5143500" y="5266592"/>
            <a:ext cx="3543300" cy="984739"/>
          </a:xfrm>
          <a:prstGeom prst="wedgeRectCallout">
            <a:avLst>
              <a:gd name="adj1" fmla="val 27554"/>
              <a:gd name="adj2" fmla="val -88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They’ve to buy re-insurance from GIC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774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925C4F-51B2-41F2-832F-E2EE5CA89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82925C4F-51B2-41F2-832F-E2EE5CA89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2F7D7B-5597-4047-B58D-43BCC841C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542F7D7B-5597-4047-B58D-43BCC841C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94E34D-09A9-4D0E-A9E1-A7116F9E80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3994E34D-09A9-4D0E-A9E1-A7116F9E80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250878"/>
              </p:ext>
            </p:extLst>
          </p:nvPr>
        </p:nvGraphicFramePr>
        <p:xfrm>
          <a:off x="2474753" y="906011"/>
          <a:ext cx="7131502" cy="551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Premium-&gt;Life insurance-&gt;investment pattern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0" y="3380763"/>
            <a:ext cx="3020037" cy="2592198"/>
          </a:xfrm>
          <a:prstGeom prst="wedgeRectCallout">
            <a:avLst>
              <a:gd name="adj1" fmla="val 66945"/>
              <a:gd name="adj2" fmla="val 515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RBI Reverse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Commercial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AA rated Shares / debentures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1979436" cy="1080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047" y="1755523"/>
            <a:ext cx="1809159" cy="16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0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27708"/>
              </p:ext>
            </p:extLst>
          </p:nvPr>
        </p:nvGraphicFramePr>
        <p:xfrm>
          <a:off x="2474753" y="906011"/>
          <a:ext cx="7131502" cy="551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Premium-&gt;General insurance-&gt;investment pattern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0" y="3380763"/>
            <a:ext cx="3020037" cy="2592198"/>
          </a:xfrm>
          <a:prstGeom prst="wedgeRectCallout">
            <a:avLst>
              <a:gd name="adj1" fmla="val 69445"/>
              <a:gd name="adj2" fmla="val 50783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RBI Reverse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Commercial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AA rated Shares / debentures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633" y="1864716"/>
            <a:ext cx="1687609" cy="15160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88565"/>
            <a:ext cx="1937028" cy="1514049"/>
          </a:xfrm>
          <a:prstGeom prst="rect">
            <a:avLst/>
          </a:prstGeom>
          <a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527950"/>
              </p:ext>
            </p:extLst>
          </p:nvPr>
        </p:nvGraphicFramePr>
        <p:xfrm>
          <a:off x="96715" y="914399"/>
          <a:ext cx="8906608" cy="4950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566" y="2522447"/>
            <a:ext cx="1219651" cy="1827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811" y="2522447"/>
            <a:ext cx="1216472" cy="18209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inclusion?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AE05C0-64BE-4824-BE9B-58EF42386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BBAE05C0-64BE-4824-BE9B-58EF42386F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B7DF92-5B74-40C9-9C6D-D121230429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1B7DF92-5B74-40C9-9C6D-D121230429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A377EC-C6B3-4B7D-BA93-2A384B72A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80A377EC-C6B3-4B7D-BA93-2A384B72A5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577645"/>
              </p:ext>
            </p:extLst>
          </p:nvPr>
        </p:nvGraphicFramePr>
        <p:xfrm>
          <a:off x="0" y="500586"/>
          <a:ext cx="9018164" cy="3982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Rural and social obligation on insurance companies….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08579"/>
            <a:ext cx="1585013" cy="2374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5013" y="3608579"/>
            <a:ext cx="1580881" cy="2366442"/>
          </a:xfrm>
          <a:prstGeom prst="rect">
            <a:avLst/>
          </a:prstGeom>
        </p:spPr>
      </p:pic>
      <p:sp>
        <p:nvSpPr>
          <p:cNvPr id="2" name="Horizontal Scroll 1"/>
          <p:cNvSpPr/>
          <p:nvPr/>
        </p:nvSpPr>
        <p:spPr>
          <a:xfrm>
            <a:off x="3165894" y="3733100"/>
            <a:ext cx="5852270" cy="2751589"/>
          </a:xfrm>
          <a:prstGeom prst="horizontalScrol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amendment 2015: </a:t>
            </a:r>
          </a:p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insurance policies can be pledged for bank loans, as “financial assets”. 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55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0B7FF7C-F13F-44AF-BACE-CF1317FCB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70B7FF7C-F13F-44AF-BACE-CF1317FCB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F749B64-2557-4C07-A71F-4BEB46CAC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0F749B64-2557-4C07-A71F-4BEB46CAC5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131DC28-9C2C-459D-AC30-74F0397F3C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A131DC28-9C2C-459D-AC30-74F0397F3C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712538"/>
            <a:ext cx="2317750" cy="186179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</a:t>
            </a:r>
            <a:r>
              <a:rPr lang="en-US" dirty="0" smtClean="0"/>
              <a:t>poor </a:t>
            </a:r>
            <a:r>
              <a:rPr lang="en-US" dirty="0"/>
              <a:t>/ villagers / farmers</a:t>
            </a:r>
          </a:p>
          <a:p>
            <a:r>
              <a:rPr lang="en-US" dirty="0" smtClean="0"/>
              <a:t>Life / General Insurance policy</a:t>
            </a:r>
          </a:p>
          <a:p>
            <a:r>
              <a:rPr lang="en-US" dirty="0" smtClean="0"/>
              <a:t>Small sum insured (</a:t>
            </a:r>
            <a:r>
              <a:rPr lang="en-US" dirty="0" smtClean="0">
                <a:solidFill>
                  <a:srgbClr val="FFC000"/>
                </a:solidFill>
              </a:rPr>
              <a:t>50k or less</a:t>
            </a:r>
            <a:r>
              <a:rPr lang="en-US" dirty="0" smtClean="0"/>
              <a:t>), </a:t>
            </a:r>
          </a:p>
          <a:p>
            <a:r>
              <a:rPr lang="en-US" dirty="0" smtClean="0"/>
              <a:t>Premium Return: low | with / without.</a:t>
            </a:r>
          </a:p>
          <a:p>
            <a:r>
              <a:rPr lang="en-US" dirty="0" smtClean="0"/>
              <a:t>Cover: individual / group</a:t>
            </a:r>
          </a:p>
          <a:p>
            <a:r>
              <a:rPr lang="en-US" dirty="0" smtClean="0"/>
              <a:t>Policy/ Contracts </a:t>
            </a:r>
            <a:r>
              <a:rPr lang="en-US" dirty="0" smtClean="0">
                <a:solidFill>
                  <a:srgbClr val="FFC000"/>
                </a:solidFill>
              </a:rPr>
              <a:t>must be given in local language</a:t>
            </a:r>
          </a:p>
          <a:p>
            <a:r>
              <a:rPr lang="en-US" dirty="0"/>
              <a:t>Intermediaries: NGO, SHG, </a:t>
            </a:r>
            <a:r>
              <a:rPr lang="en-US" dirty="0" smtClean="0"/>
              <a:t>MFI</a:t>
            </a:r>
          </a:p>
          <a:p>
            <a:r>
              <a:rPr lang="en-US" dirty="0" smtClean="0"/>
              <a:t>E.g. LIC’s </a:t>
            </a:r>
            <a:r>
              <a:rPr lang="en-US" dirty="0" err="1" smtClean="0"/>
              <a:t>Jeevan</a:t>
            </a:r>
            <a:r>
              <a:rPr lang="en-US" dirty="0" smtClean="0"/>
              <a:t> </a:t>
            </a:r>
            <a:r>
              <a:rPr lang="en-US" dirty="0" err="1" smtClean="0"/>
              <a:t>Madhur</a:t>
            </a:r>
            <a:r>
              <a:rPr lang="en-US" dirty="0" smtClean="0"/>
              <a:t> (2006) and </a:t>
            </a:r>
            <a:r>
              <a:rPr lang="en-US" dirty="0" err="1" smtClean="0"/>
              <a:t>Jeevan</a:t>
            </a:r>
            <a:r>
              <a:rPr lang="en-US" dirty="0" smtClean="0"/>
              <a:t> </a:t>
            </a:r>
            <a:r>
              <a:rPr lang="en-US" dirty="0" err="1" smtClean="0"/>
              <a:t>Mangal</a:t>
            </a:r>
            <a:r>
              <a:rPr lang="en-US" dirty="0" smtClean="0"/>
              <a:t> (2009)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Micro-insurance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insurance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168043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783468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Intermediary: AGENTs and Brokers</a:t>
            </a:r>
            <a:endParaRPr lang="en-US" dirty="0"/>
          </a:p>
        </p:txBody>
      </p:sp>
      <p:sp>
        <p:nvSpPr>
          <p:cNvPr id="3" name="Up Arrow Callout 2"/>
          <p:cNvSpPr/>
          <p:nvPr/>
        </p:nvSpPr>
        <p:spPr>
          <a:xfrm>
            <a:off x="3179428" y="4546833"/>
            <a:ext cx="2852256" cy="1105267"/>
          </a:xfrm>
          <a:prstGeom prst="upArrowCallout">
            <a:avLst/>
          </a:prstGeom>
          <a:solidFill>
            <a:schemeClr val="accent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err="1" smtClean="0">
                <a:latin typeface="Franklin Gothic Medium Cond" panose="020B0606030402020204" pitchFamily="34" charset="0"/>
              </a:rPr>
              <a:t>Bancassurance</a:t>
            </a:r>
            <a:endParaRPr lang="en-US" sz="2100" dirty="0" smtClean="0">
              <a:latin typeface="Franklin Gothic Medium Cond" panose="020B0606030402020204" pitchFamily="34" charset="0"/>
            </a:endParaRPr>
          </a:p>
          <a:p>
            <a:pPr algn="ctr"/>
            <a:r>
              <a:rPr lang="en-US" sz="2100" dirty="0" smtClean="0">
                <a:latin typeface="Franklin Gothic Medium Cond" panose="020B0606030402020204" pitchFamily="34" charset="0"/>
              </a:rPr>
              <a:t>“French” concept</a:t>
            </a:r>
            <a:endParaRPr lang="en-US" sz="2100" dirty="0">
              <a:latin typeface="Franklin Gothic Medium Cond" panose="020B06060304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992" y="6013938"/>
            <a:ext cx="8326316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Fraud / </a:t>
            </a:r>
            <a:r>
              <a:rPr lang="en-US" sz="2800" dirty="0" err="1" smtClean="0"/>
              <a:t>mis</a:t>
            </a:r>
            <a:r>
              <a:rPr lang="en-US" sz="2800" dirty="0" smtClean="0"/>
              <a:t>-selling : penalty from 1-25 crores.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08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55293FA-9B57-4F5F-923E-88A17E1B1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855293FA-9B57-4F5F-923E-88A17E1B1D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5F792C-AFA0-4EE6-B76F-AEEA8CA48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45F792C-AFA0-4EE6-B76F-AEEA8CA481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0B6C38-6FB1-4AE4-A104-3A5E25926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D80B6C38-6FB1-4AE4-A104-3A5E25926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09BD2C-8403-40EE-B865-D70E09C2B7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0709BD2C-8403-40EE-B865-D70E09C2B7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D93E4D-6C86-44B8-9B45-027A94AB0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A8D93E4D-6C86-44B8-9B45-027A94AB0A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830EFE-4BB8-416B-9693-18DEBBF3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FA830EFE-4BB8-416B-9693-18DEBBF3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32EAEF-B2B5-4D69-9D5C-C5B86DFFC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D832EAEF-B2B5-4D69-9D5C-C5B86DFFCB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CD1E47-8F8D-4692-8591-172CA2D83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26CD1E47-8F8D-4692-8591-172CA2D83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2E00865-1A17-4CB4-86FC-2E4594FD0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62E00865-1A17-4CB4-86FC-2E4594FD0E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5B71F4-48B7-4D7B-B3DA-9A959DCB9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E45B71F4-48B7-4D7B-B3DA-9A959DCB92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C1D3EB7-F9F3-4FB8-BB89-30BD97CF7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1C1D3EB7-F9F3-4FB8-BB89-30BD97CF7F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560F38-4F1E-41A9-8F73-122408A43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49560F38-4F1E-41A9-8F73-122408A43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129660"/>
              </p:ext>
            </p:extLst>
          </p:nvPr>
        </p:nvGraphicFramePr>
        <p:xfrm>
          <a:off x="193431" y="914400"/>
          <a:ext cx="8758482" cy="5275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Insurance intermediaries: 5 Types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-1" y="3692770"/>
            <a:ext cx="2268415" cy="2268415"/>
          </a:xfrm>
          <a:prstGeom prst="wedgeRectCallout">
            <a:avLst>
              <a:gd name="adj1" fmla="val 64646"/>
              <a:gd name="adj2" fmla="val 411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Confirm cause and quantum of loss.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Grade: A&lt; B&lt; C depending on experience and skill.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 limits, else only rubber stamp.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903306" y="3692769"/>
            <a:ext cx="2048608" cy="2268415"/>
          </a:xfrm>
          <a:prstGeom prst="wedgeRectCallout">
            <a:avLst>
              <a:gd name="adj1" fmla="val -67724"/>
              <a:gd name="adj2" fmla="val 31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Intermediary between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Insurance co.</a:t>
            </a:r>
          </a:p>
        </p:txBody>
      </p:sp>
    </p:spTree>
    <p:extLst>
      <p:ext uri="{BB962C8B-B14F-4D97-AF65-F5344CB8AC3E}">
        <p14:creationId xmlns:p14="http://schemas.microsoft.com/office/powerpoint/2010/main" val="417174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What’re the principals of insurance? [Ethics]</a:t>
            </a:r>
            <a:endParaRPr lang="en-US" dirty="0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241300" y="782638"/>
          <a:ext cx="7626350" cy="5394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2329962" y="1872762"/>
            <a:ext cx="6101861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lakh </a:t>
            </a:r>
            <a:r>
              <a:rPr lang="en-US" dirty="0" err="1" smtClean="0"/>
              <a:t>rs</a:t>
            </a:r>
            <a:r>
              <a:rPr lang="en-US" dirty="0" smtClean="0"/>
              <a:t>. House burnt, couldn’t give CAT exam= give rs.50 cr rupees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29963" y="3054960"/>
            <a:ext cx="6101860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faulty </a:t>
            </a:r>
            <a:r>
              <a:rPr lang="en-US" sz="2800" dirty="0" smtClean="0"/>
              <a:t>boiler </a:t>
            </a:r>
            <a:r>
              <a:rPr lang="en-US" sz="2800" dirty="0" smtClean="0"/>
              <a:t>caused </a:t>
            </a:r>
            <a:r>
              <a:rPr lang="en-US" sz="2800" dirty="0" smtClean="0"/>
              <a:t>explosion?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329961" y="5033230"/>
            <a:ext cx="6101861" cy="321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Fan buying accident insurance for Tiger Shroff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9961" y="756139"/>
            <a:ext cx="6365631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Already HIV/cancer and buying health insurance with fake medical Certi.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2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524E8A-F578-439C-8BDE-C2095CBA8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524E8A-F578-439C-8BDE-C2095CBA8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4DD311-4A6D-4A6A-A937-A7BC8CFE4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C84DD311-4A6D-4A6A-A937-A7BC8CFE4E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DE471C-0E7B-4E8E-A424-B88B948936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EDE471C-0E7B-4E8E-A424-B88B948936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38235C-B794-4EDE-9678-2A150BA62A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9438235C-B794-4EDE-9678-2A150BA62A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240D12-82BA-46E1-84CA-D2B2285F41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B240D12-82BA-46E1-84CA-D2B2285F41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C89ABE-20CD-45AD-BEEF-DFF7997D8F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6FC89ABE-20CD-45AD-BEEF-DFF7997D8F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C8A1C8-7A97-4517-9239-15A3EF683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dgm id="{CFC8A1C8-7A97-4517-9239-15A3EF6835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724874-3644-4764-85BD-4149563C9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1C724874-3644-4764-85BD-4149563C9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5EDED5-B8EF-4648-A9A4-2D5FAFCEC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635EDED5-B8EF-4648-A9A4-2D5FAFCEC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FB0859-E229-4F30-81BD-006EE6254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07FB0859-E229-4F30-81BD-006EE6254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937CB4-4C2F-4F80-997F-DB264E688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6D937CB4-4C2F-4F80-997F-DB264E688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6A5E20-E238-4ABD-B268-64DE7F1D85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graphicEl>
                                              <a:dgm id="{B76A5E20-E238-4ABD-B268-64DE7F1D85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DB499F-4A9F-43DA-9BB2-C622EF848D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graphicEl>
                                              <a:dgm id="{86DB499F-4A9F-43DA-9BB2-C622EF848D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AC42FD-E578-491C-81C7-707D372F58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14AC42FD-E578-491C-81C7-707D372F58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06E68D1-0B9D-4DC9-B111-E5BB2D0E0B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906E68D1-0B9D-4DC9-B111-E5BB2D0E0B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0" y="592181"/>
          <a:ext cx="7626350" cy="5966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are the distribution channels for insurance?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875" y="592181"/>
            <a:ext cx="1806124" cy="16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Ombudsman: Protect Client from company!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8428381"/>
              </p:ext>
            </p:extLst>
          </p:nvPr>
        </p:nvGraphicFramePr>
        <p:xfrm>
          <a:off x="0" y="861646"/>
          <a:ext cx="9267092" cy="5785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784" y="612531"/>
            <a:ext cx="1082045" cy="10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5508D1-024B-465E-A13F-309BCE33A1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345508D1-024B-465E-A13F-309BCE33A1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663A6A-2D79-4AB8-8776-CADEA09685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C2663A6A-2D79-4AB8-8776-CADEA09685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E58930-AE95-4F40-B585-F7DE027FD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52E58930-AE95-4F40-B585-F7DE027FD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845" y="4749036"/>
            <a:ext cx="3616153" cy="20663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Protect Company from its Client?!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8859915"/>
              </p:ext>
            </p:extLst>
          </p:nvPr>
        </p:nvGraphicFramePr>
        <p:xfrm>
          <a:off x="173037" y="281354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059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F9911CE-20BF-4B11-A71A-31E642D7C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C1A3454-DBF6-4907-A43C-E50BFB1D3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08A92F8E-66C8-4DEF-89C0-6C0E30F25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5508D1-024B-465E-A13F-309BCE33A1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345508D1-024B-465E-A13F-309BCE33A1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663A6A-2D79-4AB8-8776-CADEA09685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C2663A6A-2D79-4AB8-8776-CADEA09685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E58930-AE95-4F40-B585-F7DE027FD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52E58930-AE95-4F40-B585-F7DE027FD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992271" y="3437721"/>
            <a:ext cx="5685366" cy="428218"/>
          </a:xfrm>
          <a:prstGeom prst="wedgeRectCallout">
            <a:avLst>
              <a:gd name="adj1" fmla="val -38631"/>
              <a:gd name="adj2" fmla="val -107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sng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Franklin Gothic Medium Cond"/>
                <a:ea typeface="+mn-ea"/>
              </a:rPr>
              <a:t>Banking over.. </a:t>
            </a:r>
            <a:r>
              <a:rPr kumimoji="0" lang="en-US" sz="2000" b="0" i="0" u="none" strike="sng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Franklin Gothic Medium Cond"/>
                <a:ea typeface="+mn-ea"/>
              </a:rPr>
              <a:t>Finance|insurance</a:t>
            </a:r>
            <a:r>
              <a:rPr kumimoji="0" lang="en-US" sz="2000" b="0" i="0" u="none" strike="sng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uLnTx/>
                <a:uFillTx/>
                <a:latin typeface="Franklin Gothic Medium Cond"/>
                <a:ea typeface="+mn-ea"/>
              </a:rPr>
              <a:t>|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Franklin Gothic Medium Cond"/>
              </a:rPr>
              <a:t>Fin.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uLnTx/>
                <a:uFillTx/>
                <a:latin typeface="Franklin Gothic Medium Cond"/>
                <a:ea typeface="+mn-ea"/>
              </a:rPr>
              <a:t>inclusion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uLnTx/>
              <a:uFillTx/>
              <a:latin typeface="Franklin Gothic Medium Con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9515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Insurance: History &amp; mathematical Models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256493"/>
              </p:ext>
            </p:extLst>
          </p:nvPr>
        </p:nvGraphicFramePr>
        <p:xfrm>
          <a:off x="110027" y="1055077"/>
          <a:ext cx="5112603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040683"/>
              </p:ext>
            </p:extLst>
          </p:nvPr>
        </p:nvGraphicFramePr>
        <p:xfrm>
          <a:off x="4451837" y="3068516"/>
          <a:ext cx="4428393" cy="4205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23" y="1071961"/>
            <a:ext cx="2938527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669087" y="3036094"/>
            <a:ext cx="2295525" cy="303847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BC: Aryans practiced “community insurance</a:t>
            </a:r>
            <a:r>
              <a:rPr lang="en-US" dirty="0" smtClean="0"/>
              <a:t>”, Joint </a:t>
            </a:r>
            <a:r>
              <a:rPr lang="en-US" dirty="0"/>
              <a:t>family system itself insurance</a:t>
            </a:r>
          </a:p>
          <a:p>
            <a:r>
              <a:rPr lang="en-US" dirty="0">
                <a:solidFill>
                  <a:srgbClr val="FFC000"/>
                </a:solidFill>
              </a:rPr>
              <a:t>Rigveda</a:t>
            </a:r>
            <a:r>
              <a:rPr lang="en-US" dirty="0"/>
              <a:t>: </a:t>
            </a:r>
            <a:r>
              <a:rPr lang="en-US" dirty="0">
                <a:solidFill>
                  <a:srgbClr val="FFC000"/>
                </a:solidFill>
              </a:rPr>
              <a:t>“</a:t>
            </a:r>
            <a:r>
              <a:rPr lang="en-US" dirty="0" err="1">
                <a:solidFill>
                  <a:srgbClr val="FFC000"/>
                </a:solidFill>
              </a:rPr>
              <a:t>Yogakshema</a:t>
            </a:r>
            <a:r>
              <a:rPr lang="en-US" dirty="0">
                <a:solidFill>
                  <a:srgbClr val="FFC000"/>
                </a:solidFill>
              </a:rPr>
              <a:t>” </a:t>
            </a:r>
            <a:r>
              <a:rPr lang="en-US" dirty="0"/>
              <a:t>(well being) – name of LIC HQ, Mumbai &amp; corporate magazine</a:t>
            </a:r>
          </a:p>
          <a:p>
            <a:r>
              <a:rPr lang="en-US" dirty="0">
                <a:solidFill>
                  <a:srgbClr val="FFC000"/>
                </a:solidFill>
              </a:rPr>
              <a:t>Gita</a:t>
            </a:r>
            <a:r>
              <a:rPr lang="en-US" dirty="0"/>
              <a:t>: </a:t>
            </a:r>
            <a:r>
              <a:rPr lang="hi-IN" dirty="0">
                <a:solidFill>
                  <a:srgbClr val="FFC000"/>
                </a:solidFill>
              </a:rPr>
              <a:t>“योगक्षेमं वहाम्यहम्” </a:t>
            </a:r>
            <a:r>
              <a:rPr lang="hi-IN" dirty="0"/>
              <a:t>(</a:t>
            </a:r>
            <a:r>
              <a:rPr lang="en-US" dirty="0" err="1"/>
              <a:t>Yogakshemam</a:t>
            </a:r>
            <a:r>
              <a:rPr lang="en-US" dirty="0"/>
              <a:t> </a:t>
            </a:r>
            <a:r>
              <a:rPr lang="en-US" dirty="0" err="1"/>
              <a:t>Vahamyaham</a:t>
            </a:r>
            <a:r>
              <a:rPr lang="en-US" dirty="0"/>
              <a:t>)- I ensure safety and well being (of my devotees) – </a:t>
            </a:r>
            <a:r>
              <a:rPr lang="en-US" dirty="0">
                <a:solidFill>
                  <a:srgbClr val="FFC000"/>
                </a:solidFill>
              </a:rPr>
              <a:t>LIC </a:t>
            </a:r>
            <a:r>
              <a:rPr lang="en-US" dirty="0" smtClean="0">
                <a:solidFill>
                  <a:srgbClr val="FFC000"/>
                </a:solidFill>
              </a:rPr>
              <a:t>motto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India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Insurance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86607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Insurance companies in British India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043176"/>
              </p:ext>
            </p:extLst>
          </p:nvPr>
        </p:nvGraphicFramePr>
        <p:xfrm>
          <a:off x="110027" y="1055077"/>
          <a:ext cx="5112603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1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865" y="2604966"/>
            <a:ext cx="2806070" cy="3440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5636" y="576245"/>
            <a:ext cx="2938527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814200"/>
              </p:ext>
            </p:extLst>
          </p:nvPr>
        </p:nvGraphicFramePr>
        <p:xfrm>
          <a:off x="153988" y="914400"/>
          <a:ext cx="4171950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started by foreigners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572000" y="914401"/>
            <a:ext cx="4171355" cy="531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1553314"/>
              </p:ext>
            </p:extLst>
          </p:nvPr>
        </p:nvGraphicFramePr>
        <p:xfrm>
          <a:off x="4600050" y="795523"/>
          <a:ext cx="4732702" cy="5756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Down Arrow 1"/>
          <p:cNvSpPr/>
          <p:nvPr/>
        </p:nvSpPr>
        <p:spPr>
          <a:xfrm>
            <a:off x="4411298" y="795523"/>
            <a:ext cx="360727" cy="627639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037" y="-128095"/>
            <a:ext cx="1464686" cy="1415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563" y="93848"/>
            <a:ext cx="1540437" cy="8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7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CD78D5D-28CD-4D76-A775-47FE795B5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1CD78D5D-28CD-4D76-A775-47FE795B59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A09036-4211-42A8-87A9-35EAA22335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24A09036-4211-42A8-87A9-35EAA22335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05D9294-1B4B-437D-89B6-A56BBD8BF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705D9294-1B4B-437D-89B6-A56BBD8BFF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9B05F5-6353-4E48-9181-828E229F0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349B05F5-6353-4E48-9181-828E229F00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CD8075D-D52D-48B0-921B-C40DBF954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ECD8075D-D52D-48B0-921B-C40DBF9543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5C4C129-079F-4890-92B7-78337BC10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dgm id="{15C4C129-079F-4890-92B7-78337BC10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671</TotalTime>
  <Words>3802</Words>
  <Application>Microsoft Office PowerPoint</Application>
  <PresentationFormat>On-screen Show (4:3)</PresentationFormat>
  <Paragraphs>678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</vt:lpstr>
      <vt:lpstr>Franklin Gothic Medium Cond</vt:lpstr>
      <vt:lpstr>MV Boli</vt:lpstr>
      <vt:lpstr>Segoe UI Black</vt:lpstr>
      <vt:lpstr>Segoe UI Semibold</vt:lpstr>
      <vt:lpstr>Wingdings</vt:lpstr>
      <vt:lpstr>BRIJ43_PURPLE</vt:lpstr>
      <vt:lpstr>Economy: 6 pillars + theory  + current + BES17 (Budget &amp; Eco. Survey 2017)</vt:lpstr>
      <vt:lpstr>Insurance</vt:lpstr>
      <vt:lpstr>PowerPoint Presentation</vt:lpstr>
      <vt:lpstr>Why is insurance important for economy?</vt:lpstr>
      <vt:lpstr>What’re the principals of insurance? [Ethics]</vt:lpstr>
      <vt:lpstr>Insurance: History &amp; mathematical Models</vt:lpstr>
      <vt:lpstr>In India</vt:lpstr>
      <vt:lpstr>Insurance companies in British India</vt:lpstr>
      <vt:lpstr>Both started by foreigners</vt:lpstr>
      <vt:lpstr>Both faced problems in aftermath of Great depression</vt:lpstr>
      <vt:lpstr>both had to be Nationalized due to scams, fin-exclusion</vt:lpstr>
      <vt:lpstr>1972: General insurance Nationalization Act</vt:lpstr>
      <vt:lpstr>PowerPoint Presentation</vt:lpstr>
      <vt:lpstr>General insurance companies </vt:lpstr>
      <vt:lpstr>Types of insurance?</vt:lpstr>
      <vt:lpstr>Life insurance types</vt:lpstr>
      <vt:lpstr>What are the challenges to life insurance biz.?</vt:lpstr>
      <vt:lpstr>General Insurance, Major Types</vt:lpstr>
      <vt:lpstr>What are the challenges to general insurance biz.?</vt:lpstr>
      <vt:lpstr>What are the challenges to health insurance?</vt:lpstr>
      <vt:lpstr>What are the Business Risks in insurance industry?</vt:lpstr>
      <vt:lpstr>What’re common challenges to life &amp; general insurance?</vt:lpstr>
      <vt:lpstr>Definitions</vt:lpstr>
      <vt:lpstr>Types of insurance?</vt:lpstr>
      <vt:lpstr>Re-insurance: to stabilize peak profit and peak loss…</vt:lpstr>
      <vt:lpstr>Re-insurance: to stabilize peak profit and peak loss…</vt:lpstr>
      <vt:lpstr>Act 1961: 100% owned by RBI, HQ-Mumbai</vt:lpstr>
      <vt:lpstr>DICGC: Credit Guarantee? (no longer after 2003)</vt:lpstr>
      <vt:lpstr>Both had to setup new statutory bodies</vt:lpstr>
      <vt:lpstr>GSM2: Write structure and function of IRDAI</vt:lpstr>
      <vt:lpstr>GSM2: Statutory, Regulatory Bodies- IRDAI</vt:lpstr>
      <vt:lpstr>PowerPoint Presentation</vt:lpstr>
      <vt:lpstr>Both had interest / tarrif control</vt:lpstr>
      <vt:lpstr>Both had to dilute Government shareholding</vt:lpstr>
      <vt:lpstr>How many Public sector Players? players?</vt:lpstr>
      <vt:lpstr>Both had to be allow private players entry</vt:lpstr>
      <vt:lpstr>How to setup new entity ? Min. Paid up capital</vt:lpstr>
      <vt:lpstr>PowerPoint Presentation</vt:lpstr>
      <vt:lpstr>What about foreign companies’ entry in India?</vt:lpstr>
      <vt:lpstr>Insurance FDI: 49%-&gt; should we raise to 74%? Disagree</vt:lpstr>
      <vt:lpstr>Insurance FDI: 49%-&gt; should we raise to 74%? Agree</vt:lpstr>
      <vt:lpstr>Backup / emergency / safety?</vt:lpstr>
      <vt:lpstr>Premium-&gt;Life insurance-&gt;investment pattern</vt:lpstr>
      <vt:lpstr>Premium-&gt;General insurance-&gt;investment pattern</vt:lpstr>
      <vt:lpstr>Financial inclusion?</vt:lpstr>
      <vt:lpstr>Rural and social obligation on insurance companies….</vt:lpstr>
      <vt:lpstr>Micro-insurance</vt:lpstr>
      <vt:lpstr>Intermediary: AGENTs and Brokers</vt:lpstr>
      <vt:lpstr>Insurance intermediaries: 5 Types</vt:lpstr>
      <vt:lpstr>What are the distribution channels for insurance?</vt:lpstr>
      <vt:lpstr>Ombudsman: Protect Client from company!</vt:lpstr>
      <vt:lpstr>How to Protect Company from its Client?!</vt:lpstr>
      <vt:lpstr>Economy: 6 pillars + theory  + current + BES17 (pre cum Mains)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476</cp:revision>
  <dcterms:created xsi:type="dcterms:W3CDTF">2017-02-17T14:02:42Z</dcterms:created>
  <dcterms:modified xsi:type="dcterms:W3CDTF">2017-05-24T12:12:52Z</dcterms:modified>
</cp:coreProperties>
</file>